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3698" r:id="rId2"/>
  </p:sldMasterIdLst>
  <p:notesMasterIdLst>
    <p:notesMasterId r:id="rId126"/>
  </p:notesMasterIdLst>
  <p:sldIdLst>
    <p:sldId id="256" r:id="rId3"/>
    <p:sldId id="360" r:id="rId4"/>
    <p:sldId id="361" r:id="rId5"/>
    <p:sldId id="362" r:id="rId6"/>
    <p:sldId id="376" r:id="rId7"/>
    <p:sldId id="272" r:id="rId8"/>
    <p:sldId id="273" r:id="rId9"/>
    <p:sldId id="274" r:id="rId10"/>
    <p:sldId id="275" r:id="rId11"/>
    <p:sldId id="276" r:id="rId12"/>
    <p:sldId id="363" r:id="rId13"/>
    <p:sldId id="364" r:id="rId14"/>
    <p:sldId id="366" r:id="rId15"/>
    <p:sldId id="367" r:id="rId16"/>
    <p:sldId id="368" r:id="rId17"/>
    <p:sldId id="369" r:id="rId18"/>
    <p:sldId id="370" r:id="rId19"/>
    <p:sldId id="377" r:id="rId20"/>
    <p:sldId id="257" r:id="rId21"/>
    <p:sldId id="258" r:id="rId22"/>
    <p:sldId id="259" r:id="rId23"/>
    <p:sldId id="260" r:id="rId24"/>
    <p:sldId id="261" r:id="rId25"/>
    <p:sldId id="262" r:id="rId26"/>
    <p:sldId id="263" r:id="rId27"/>
    <p:sldId id="378" r:id="rId28"/>
    <p:sldId id="379" r:id="rId29"/>
    <p:sldId id="380" r:id="rId30"/>
    <p:sldId id="382" r:id="rId31"/>
    <p:sldId id="381" r:id="rId32"/>
    <p:sldId id="383" r:id="rId33"/>
    <p:sldId id="384" r:id="rId34"/>
    <p:sldId id="385" r:id="rId35"/>
    <p:sldId id="264" r:id="rId36"/>
    <p:sldId id="266" r:id="rId37"/>
    <p:sldId id="267" r:id="rId38"/>
    <p:sldId id="372" r:id="rId39"/>
    <p:sldId id="279" r:id="rId40"/>
    <p:sldId id="280" r:id="rId41"/>
    <p:sldId id="281" r:id="rId42"/>
    <p:sldId id="282" r:id="rId43"/>
    <p:sldId id="283" r:id="rId44"/>
    <p:sldId id="284" r:id="rId45"/>
    <p:sldId id="387" r:id="rId46"/>
    <p:sldId id="388" r:id="rId47"/>
    <p:sldId id="389" r:id="rId48"/>
    <p:sldId id="286" r:id="rId49"/>
    <p:sldId id="287" r:id="rId50"/>
    <p:sldId id="288" r:id="rId51"/>
    <p:sldId id="289" r:id="rId52"/>
    <p:sldId id="336" r:id="rId53"/>
    <p:sldId id="386" r:id="rId54"/>
    <p:sldId id="337" r:id="rId55"/>
    <p:sldId id="338" r:id="rId56"/>
    <p:sldId id="339" r:id="rId57"/>
    <p:sldId id="359" r:id="rId58"/>
    <p:sldId id="358" r:id="rId59"/>
    <p:sldId id="391" r:id="rId60"/>
    <p:sldId id="392" r:id="rId61"/>
    <p:sldId id="343" r:id="rId62"/>
    <p:sldId id="344" r:id="rId63"/>
    <p:sldId id="390" r:id="rId64"/>
    <p:sldId id="348" r:id="rId65"/>
    <p:sldId id="351" r:id="rId66"/>
    <p:sldId id="353" r:id="rId67"/>
    <p:sldId id="355" r:id="rId68"/>
    <p:sldId id="356" r:id="rId69"/>
    <p:sldId id="290" r:id="rId70"/>
    <p:sldId id="291" r:id="rId71"/>
    <p:sldId id="292" r:id="rId72"/>
    <p:sldId id="293" r:id="rId73"/>
    <p:sldId id="393" r:id="rId74"/>
    <p:sldId id="394" r:id="rId75"/>
    <p:sldId id="294" r:id="rId76"/>
    <p:sldId id="295" r:id="rId77"/>
    <p:sldId id="296" r:id="rId78"/>
    <p:sldId id="297" r:id="rId79"/>
    <p:sldId id="298" r:id="rId80"/>
    <p:sldId id="301" r:id="rId81"/>
    <p:sldId id="323" r:id="rId82"/>
    <p:sldId id="333" r:id="rId83"/>
    <p:sldId id="395" r:id="rId84"/>
    <p:sldId id="335" r:id="rId85"/>
    <p:sldId id="396" r:id="rId86"/>
    <p:sldId id="397" r:id="rId87"/>
    <p:sldId id="398" r:id="rId88"/>
    <p:sldId id="324" r:id="rId89"/>
    <p:sldId id="399" r:id="rId90"/>
    <p:sldId id="325" r:id="rId91"/>
    <p:sldId id="303" r:id="rId92"/>
    <p:sldId id="304" r:id="rId93"/>
    <p:sldId id="305" r:id="rId94"/>
    <p:sldId id="306" r:id="rId95"/>
    <p:sldId id="307" r:id="rId96"/>
    <p:sldId id="308" r:id="rId97"/>
    <p:sldId id="309" r:id="rId98"/>
    <p:sldId id="310" r:id="rId99"/>
    <p:sldId id="311" r:id="rId100"/>
    <p:sldId id="312" r:id="rId101"/>
    <p:sldId id="313" r:id="rId102"/>
    <p:sldId id="314" r:id="rId103"/>
    <p:sldId id="315" r:id="rId104"/>
    <p:sldId id="316" r:id="rId105"/>
    <p:sldId id="317" r:id="rId106"/>
    <p:sldId id="318" r:id="rId107"/>
    <p:sldId id="319" r:id="rId108"/>
    <p:sldId id="320" r:id="rId109"/>
    <p:sldId id="321" r:id="rId110"/>
    <p:sldId id="322" r:id="rId111"/>
    <p:sldId id="400" r:id="rId112"/>
    <p:sldId id="401" r:id="rId113"/>
    <p:sldId id="402" r:id="rId114"/>
    <p:sldId id="326" r:id="rId115"/>
    <p:sldId id="327" r:id="rId116"/>
    <p:sldId id="328" r:id="rId117"/>
    <p:sldId id="329" r:id="rId118"/>
    <p:sldId id="330" r:id="rId119"/>
    <p:sldId id="331" r:id="rId120"/>
    <p:sldId id="332" r:id="rId121"/>
    <p:sldId id="403" r:id="rId122"/>
    <p:sldId id="374" r:id="rId123"/>
    <p:sldId id="375" r:id="rId124"/>
    <p:sldId id="334" r:id="rId12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28" autoAdjust="0"/>
  </p:normalViewPr>
  <p:slideViewPr>
    <p:cSldViewPr>
      <p:cViewPr varScale="1">
        <p:scale>
          <a:sx n="83" d="100"/>
          <a:sy n="83" d="100"/>
        </p:scale>
        <p:origin x="102" y="16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966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63019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95483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0652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5970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79401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54905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98431-F931-570F-3BBE-4464AE13212E}"/>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DF9F9DDF-79DE-374B-5A5C-27F5A4FE055D}"/>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581849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135CD-5BF5-2845-281C-956DA7F65C52}"/>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4AE6EB94-2EA6-91B9-D135-8B3037FDE385}"/>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98398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D8953-05BB-C96F-822E-0D21630F51D4}"/>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40A36C31-8817-5DD6-D659-321FF32C3C2D}"/>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98924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20733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97192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77:notes"/>
          <p:cNvSpPr txBox="1">
            <a:spLocks noGrp="1"/>
          </p:cNvSpPr>
          <p:nvPr>
            <p:ph type="body" idx="1"/>
          </p:nvPr>
        </p:nvSpPr>
        <p:spPr>
          <a:xfrm>
            <a:off x="1281113" y="3475038"/>
            <a:ext cx="7038975" cy="3292475"/>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88" name="Google Shape;888;p77:notes"/>
          <p:cNvSpPr>
            <a:spLocks noGrp="1" noRot="1" noChangeAspect="1"/>
          </p:cNvSpPr>
          <p:nvPr>
            <p:ph type="sldImg" idx="2"/>
          </p:nvPr>
        </p:nvSpPr>
        <p:spPr>
          <a:xfrm>
            <a:off x="2971800" y="547688"/>
            <a:ext cx="36576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7074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77294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12775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14400" y="3257550"/>
            <a:ext cx="7315200" cy="3086100"/>
          </a:xfrm>
          <a:prstGeom prst="rect">
            <a:avLst/>
          </a:prstGeom>
        </p:spPr>
        <p:txBody>
          <a:bodyPr>
            <a:normAutofit/>
          </a:bodyPr>
          <a:lstStyle/>
          <a:p>
            <a:endParaRPr/>
          </a:p>
        </p:txBody>
      </p:sp>
    </p:spTree>
    <p:extLst>
      <p:ext uri="{BB962C8B-B14F-4D97-AF65-F5344CB8AC3E}">
        <p14:creationId xmlns:p14="http://schemas.microsoft.com/office/powerpoint/2010/main" val="506975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AB5F-0607-C6B0-2EC6-CACFF7BE8D04}"/>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5FA31C80-55DA-D3A0-8DD4-64825AA231CF}"/>
              </a:ext>
            </a:extLst>
          </p:cNvPr>
          <p:cNvSpPr>
            <a:spLocks noGrp="1"/>
          </p:cNvSpPr>
          <p:nvPr>
            <p:ph type="body" idx="1"/>
          </p:nvPr>
        </p:nvSpPr>
        <p:spPr>
          <a:xfrm>
            <a:off x="914400" y="3257550"/>
            <a:ext cx="7315200" cy="3086100"/>
          </a:xfrm>
          <a:prstGeom prst="rect">
            <a:avLst/>
          </a:prstGeom>
        </p:spPr>
        <p:txBody>
          <a:bodyPr>
            <a:normAutofit/>
          </a:bodyPr>
          <a:lstStyle/>
          <a:p>
            <a:endParaRPr/>
          </a:p>
        </p:txBody>
      </p:sp>
    </p:spTree>
    <p:extLst>
      <p:ext uri="{BB962C8B-B14F-4D97-AF65-F5344CB8AC3E}">
        <p14:creationId xmlns:p14="http://schemas.microsoft.com/office/powerpoint/2010/main" val="4117018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009A7-029E-8F4C-53E1-C94C095EF2B2}"/>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770B0487-998D-B6C3-9530-5717E4A637A3}"/>
              </a:ext>
            </a:extLst>
          </p:cNvPr>
          <p:cNvSpPr>
            <a:spLocks noGrp="1"/>
          </p:cNvSpPr>
          <p:nvPr>
            <p:ph type="body" idx="1"/>
          </p:nvPr>
        </p:nvSpPr>
        <p:spPr>
          <a:xfrm>
            <a:off x="914400" y="3257550"/>
            <a:ext cx="7315200" cy="3086100"/>
          </a:xfrm>
          <a:prstGeom prst="rect">
            <a:avLst/>
          </a:prstGeom>
        </p:spPr>
        <p:txBody>
          <a:bodyPr>
            <a:normAutofit/>
          </a:bodyPr>
          <a:lstStyle/>
          <a:p>
            <a:endParaRPr/>
          </a:p>
        </p:txBody>
      </p:sp>
    </p:spTree>
    <p:extLst>
      <p:ext uri="{BB962C8B-B14F-4D97-AF65-F5344CB8AC3E}">
        <p14:creationId xmlns:p14="http://schemas.microsoft.com/office/powerpoint/2010/main" val="1492288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2094023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48024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155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85022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394AF-53E9-F9F6-2B9D-F86DCD2BA142}"/>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F67469F9-C707-6565-D3EA-040C5A7BB01F}"/>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7160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a:extLst>
            <a:ext uri="{FF2B5EF4-FFF2-40B4-BE49-F238E27FC236}">
              <a16:creationId xmlns:a16="http://schemas.microsoft.com/office/drawing/2014/main" id="{F83AFF5F-9E61-ACD2-A382-E5B6B6D16326}"/>
            </a:ext>
          </a:extLst>
        </p:cNvPr>
        <p:cNvGrpSpPr/>
        <p:nvPr/>
      </p:nvGrpSpPr>
      <p:grpSpPr>
        <a:xfrm>
          <a:off x="0" y="0"/>
          <a:ext cx="0" cy="0"/>
          <a:chOff x="0" y="0"/>
          <a:chExt cx="0" cy="0"/>
        </a:xfrm>
      </p:grpSpPr>
      <p:sp>
        <p:nvSpPr>
          <p:cNvPr id="887" name="Google Shape;887;p77:notes">
            <a:extLst>
              <a:ext uri="{FF2B5EF4-FFF2-40B4-BE49-F238E27FC236}">
                <a16:creationId xmlns:a16="http://schemas.microsoft.com/office/drawing/2014/main" id="{6F07045A-E7A4-25DD-6F92-00C31E3A5856}"/>
              </a:ext>
            </a:extLst>
          </p:cNvPr>
          <p:cNvSpPr txBox="1">
            <a:spLocks noGrp="1"/>
          </p:cNvSpPr>
          <p:nvPr>
            <p:ph type="body" idx="1"/>
          </p:nvPr>
        </p:nvSpPr>
        <p:spPr>
          <a:xfrm>
            <a:off x="1281113" y="3475038"/>
            <a:ext cx="7038975" cy="3292475"/>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88" name="Google Shape;888;p77:notes">
            <a:extLst>
              <a:ext uri="{FF2B5EF4-FFF2-40B4-BE49-F238E27FC236}">
                <a16:creationId xmlns:a16="http://schemas.microsoft.com/office/drawing/2014/main" id="{97F70754-4CAB-BC84-B1E6-E19F13C87632}"/>
              </a:ext>
            </a:extLst>
          </p:cNvPr>
          <p:cNvSpPr>
            <a:spLocks noGrp="1" noRot="1" noChangeAspect="1"/>
          </p:cNvSpPr>
          <p:nvPr>
            <p:ph type="sldImg" idx="2"/>
          </p:nvPr>
        </p:nvSpPr>
        <p:spPr>
          <a:xfrm>
            <a:off x="2971800" y="547688"/>
            <a:ext cx="36576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904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8EA07-9621-5DAB-4D1D-B98608A40E8D}"/>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E31D7B40-255F-86F4-5E1C-8536AC049734}"/>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75514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01806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96934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75984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75464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69840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95819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8B9AF-CAD0-441C-869B-62DD8229CC70}" type="slidenum">
              <a:rPr lang="en-US" smtClean="0"/>
              <a:t>87</a:t>
            </a:fld>
            <a:endParaRPr lang="en-US"/>
          </a:p>
        </p:txBody>
      </p:sp>
    </p:spTree>
    <p:extLst>
      <p:ext uri="{BB962C8B-B14F-4D97-AF65-F5344CB8AC3E}">
        <p14:creationId xmlns:p14="http://schemas.microsoft.com/office/powerpoint/2010/main" val="3647614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6D780-82DF-7BA7-103F-D7DCC5AB9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73766-ACC6-75A6-AF5E-E1C82FF09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39D53-2E32-20A6-A61E-33E646F776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3425B9-EF38-5ABB-C3BE-4F0B67AECA92}"/>
              </a:ext>
            </a:extLst>
          </p:cNvPr>
          <p:cNvSpPr>
            <a:spLocks noGrp="1"/>
          </p:cNvSpPr>
          <p:nvPr>
            <p:ph type="sldNum" sz="quarter" idx="5"/>
          </p:nvPr>
        </p:nvSpPr>
        <p:spPr/>
        <p:txBody>
          <a:bodyPr/>
          <a:lstStyle/>
          <a:p>
            <a:fld id="{0B98B9AF-CAD0-441C-869B-62DD8229CC70}" type="slidenum">
              <a:rPr lang="en-US" smtClean="0"/>
              <a:t>88</a:t>
            </a:fld>
            <a:endParaRPr lang="en-US"/>
          </a:p>
        </p:txBody>
      </p:sp>
    </p:spTree>
    <p:extLst>
      <p:ext uri="{BB962C8B-B14F-4D97-AF65-F5344CB8AC3E}">
        <p14:creationId xmlns:p14="http://schemas.microsoft.com/office/powerpoint/2010/main" val="3385818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8B9AF-CAD0-441C-869B-62DD8229CC70}" type="slidenum">
              <a:rPr lang="en-US" smtClean="0"/>
              <a:t>89</a:t>
            </a:fld>
            <a:endParaRPr lang="en-US"/>
          </a:p>
        </p:txBody>
      </p:sp>
    </p:spTree>
    <p:extLst>
      <p:ext uri="{BB962C8B-B14F-4D97-AF65-F5344CB8AC3E}">
        <p14:creationId xmlns:p14="http://schemas.microsoft.com/office/powerpoint/2010/main" val="413214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16584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74668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19439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536061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18217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658134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58757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853955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902156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013439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41297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93564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44927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1082169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85458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746518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085904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810903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49578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42862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188221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3749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043180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532785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74299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81014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56924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19648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510097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866459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864756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4155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53587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141629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702200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78792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984330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9825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62962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57339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80480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5277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09832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146"/>
        <p:cNvGrpSpPr/>
        <p:nvPr/>
      </p:nvGrpSpPr>
      <p:grpSpPr>
        <a:xfrm>
          <a:off x="0" y="0"/>
          <a:ext cx="0" cy="0"/>
          <a:chOff x="0" y="0"/>
          <a:chExt cx="0" cy="0"/>
        </a:xfrm>
      </p:grpSpPr>
      <p:sp>
        <p:nvSpPr>
          <p:cNvPr id="147" name="Google Shape;147;p12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8" name="Google Shape;148;p12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2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2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i="0" u="none" strike="noStrike" cap="none">
                <a:solidFill>
                  <a:srgbClr val="000000"/>
                </a:solidFill>
                <a:latin typeface="Tahoma"/>
                <a:ea typeface="Tahoma"/>
                <a:cs typeface="Tahoma"/>
                <a:sym typeface="Tahoma"/>
              </a:defRPr>
            </a:lvl1pPr>
            <a:lvl2pPr marL="0" lvl="1" indent="0" algn="r">
              <a:spcBef>
                <a:spcPts val="0"/>
              </a:spcBef>
              <a:spcAft>
                <a:spcPts val="0"/>
              </a:spcAft>
              <a:buNone/>
              <a:defRPr sz="1400" b="0" i="0" u="none" strike="noStrike" cap="none">
                <a:solidFill>
                  <a:srgbClr val="000000"/>
                </a:solidFill>
                <a:latin typeface="Tahoma"/>
                <a:ea typeface="Tahoma"/>
                <a:cs typeface="Tahoma"/>
                <a:sym typeface="Tahoma"/>
              </a:defRPr>
            </a:lvl2pPr>
            <a:lvl3pPr marL="0" lvl="2" indent="0" algn="r">
              <a:spcBef>
                <a:spcPts val="0"/>
              </a:spcBef>
              <a:spcAft>
                <a:spcPts val="0"/>
              </a:spcAft>
              <a:buNone/>
              <a:defRPr sz="1400" b="0" i="0" u="none" strike="noStrike" cap="none">
                <a:solidFill>
                  <a:srgbClr val="000000"/>
                </a:solidFill>
                <a:latin typeface="Tahoma"/>
                <a:ea typeface="Tahoma"/>
                <a:cs typeface="Tahoma"/>
                <a:sym typeface="Tahoma"/>
              </a:defRPr>
            </a:lvl3pPr>
            <a:lvl4pPr marL="0" lvl="3" indent="0" algn="r">
              <a:spcBef>
                <a:spcPts val="0"/>
              </a:spcBef>
              <a:spcAft>
                <a:spcPts val="0"/>
              </a:spcAft>
              <a:buNone/>
              <a:defRPr sz="1400" b="0" i="0" u="none" strike="noStrike" cap="none">
                <a:solidFill>
                  <a:srgbClr val="000000"/>
                </a:solidFill>
                <a:latin typeface="Tahoma"/>
                <a:ea typeface="Tahoma"/>
                <a:cs typeface="Tahoma"/>
                <a:sym typeface="Tahoma"/>
              </a:defRPr>
            </a:lvl4pPr>
            <a:lvl5pPr marL="0" lvl="4" indent="0" algn="r">
              <a:spcBef>
                <a:spcPts val="0"/>
              </a:spcBef>
              <a:spcAft>
                <a:spcPts val="0"/>
              </a:spcAft>
              <a:buNone/>
              <a:defRPr sz="1400" b="0" i="0" u="none" strike="noStrike" cap="none">
                <a:solidFill>
                  <a:srgbClr val="000000"/>
                </a:solidFill>
                <a:latin typeface="Tahoma"/>
                <a:ea typeface="Tahoma"/>
                <a:cs typeface="Tahoma"/>
                <a:sym typeface="Tahoma"/>
              </a:defRPr>
            </a:lvl5pPr>
            <a:lvl6pPr marL="0" lvl="5" indent="0" algn="r">
              <a:spcBef>
                <a:spcPts val="0"/>
              </a:spcBef>
              <a:spcAft>
                <a:spcPts val="0"/>
              </a:spcAft>
              <a:buNone/>
              <a:defRPr sz="1400" b="0" i="0" u="none" strike="noStrike" cap="none">
                <a:solidFill>
                  <a:srgbClr val="000000"/>
                </a:solidFill>
                <a:latin typeface="Tahoma"/>
                <a:ea typeface="Tahoma"/>
                <a:cs typeface="Tahoma"/>
                <a:sym typeface="Tahoma"/>
              </a:defRPr>
            </a:lvl6pPr>
            <a:lvl7pPr marL="0" lvl="6" indent="0" algn="r">
              <a:spcBef>
                <a:spcPts val="0"/>
              </a:spcBef>
              <a:spcAft>
                <a:spcPts val="0"/>
              </a:spcAft>
              <a:buNone/>
              <a:defRPr sz="1400" b="0" i="0" u="none" strike="noStrike" cap="none">
                <a:solidFill>
                  <a:srgbClr val="000000"/>
                </a:solidFill>
                <a:latin typeface="Tahoma"/>
                <a:ea typeface="Tahoma"/>
                <a:cs typeface="Tahoma"/>
                <a:sym typeface="Tahoma"/>
              </a:defRPr>
            </a:lvl7pPr>
            <a:lvl8pPr marL="0" lvl="7" indent="0" algn="r">
              <a:spcBef>
                <a:spcPts val="0"/>
              </a:spcBef>
              <a:spcAft>
                <a:spcPts val="0"/>
              </a:spcAft>
              <a:buNone/>
              <a:defRPr sz="1400" b="0" i="0" u="none" strike="noStrike" cap="none">
                <a:solidFill>
                  <a:srgbClr val="000000"/>
                </a:solidFill>
                <a:latin typeface="Tahoma"/>
                <a:ea typeface="Tahoma"/>
                <a:cs typeface="Tahoma"/>
                <a:sym typeface="Tahoma"/>
              </a:defRPr>
            </a:lvl8pPr>
            <a:lvl9pPr marL="0" lvl="8" indent="0" algn="r">
              <a:spcBef>
                <a:spcPts val="0"/>
              </a:spcBef>
              <a:spcAft>
                <a:spcPts val="0"/>
              </a:spcAft>
              <a:buNone/>
              <a:defRPr sz="1400" b="0" i="0" u="none" strike="noStrike" cap="none">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467460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57"/>
        <p:cNvGrpSpPr/>
        <p:nvPr/>
      </p:nvGrpSpPr>
      <p:grpSpPr>
        <a:xfrm>
          <a:off x="0" y="0"/>
          <a:ext cx="0" cy="0"/>
          <a:chOff x="0" y="0"/>
          <a:chExt cx="0" cy="0"/>
        </a:xfrm>
      </p:grpSpPr>
      <p:sp>
        <p:nvSpPr>
          <p:cNvPr id="158" name="Google Shape;158;p14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9" name="Google Shape;159;p14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0" name="Google Shape;160;p14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4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4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1923266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63"/>
        <p:cNvGrpSpPr/>
        <p:nvPr/>
      </p:nvGrpSpPr>
      <p:grpSpPr>
        <a:xfrm>
          <a:off x="0" y="0"/>
          <a:ext cx="0" cy="0"/>
          <a:chOff x="0" y="0"/>
          <a:chExt cx="0" cy="0"/>
        </a:xfrm>
      </p:grpSpPr>
      <p:sp>
        <p:nvSpPr>
          <p:cNvPr id="164" name="Google Shape;164;p143"/>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5" name="Google Shape;165;p143"/>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Clr>
                <a:schemeClr val="dk1"/>
              </a:buClr>
              <a:buSzPts val="2400"/>
              <a:buFont typeface="Times New Roman"/>
              <a:buNone/>
              <a:defRPr sz="2400"/>
            </a:lvl1pPr>
            <a:lvl2pPr marL="914400" lvl="1" indent="-228600" algn="l">
              <a:spcBef>
                <a:spcPts val="400"/>
              </a:spcBef>
              <a:spcAft>
                <a:spcPts val="0"/>
              </a:spcAft>
              <a:buClr>
                <a:schemeClr val="dk1"/>
              </a:buClr>
              <a:buSzPts val="2000"/>
              <a:buFont typeface="Times New Roman"/>
              <a:buNone/>
              <a:defRPr sz="2000"/>
            </a:lvl2pPr>
            <a:lvl3pPr marL="1371600" lvl="2" indent="-228600" algn="l">
              <a:spcBef>
                <a:spcPts val="360"/>
              </a:spcBef>
              <a:spcAft>
                <a:spcPts val="0"/>
              </a:spcAft>
              <a:buClr>
                <a:schemeClr val="dk1"/>
              </a:buClr>
              <a:buSzPts val="1800"/>
              <a:buFont typeface="Times New Roman"/>
              <a:buNone/>
              <a:defRPr sz="1800"/>
            </a:lvl3pPr>
            <a:lvl4pPr marL="1828800" lvl="3" indent="-228600" algn="l">
              <a:spcBef>
                <a:spcPts val="320"/>
              </a:spcBef>
              <a:spcAft>
                <a:spcPts val="0"/>
              </a:spcAft>
              <a:buClr>
                <a:schemeClr val="dk1"/>
              </a:buClr>
              <a:buSzPts val="1600"/>
              <a:buFont typeface="Times New Roman"/>
              <a:buNone/>
              <a:defRPr sz="1600"/>
            </a:lvl4pPr>
            <a:lvl5pPr marL="2286000" lvl="4" indent="-228600" algn="l">
              <a:spcBef>
                <a:spcPts val="320"/>
              </a:spcBef>
              <a:spcAft>
                <a:spcPts val="0"/>
              </a:spcAft>
              <a:buClr>
                <a:schemeClr val="dk1"/>
              </a:buClr>
              <a:buSzPts val="1600"/>
              <a:buFont typeface="Times New Roman"/>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166" name="Google Shape;166;p14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14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14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4171775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wo Content" type="twoObj">
  <p:cSld name="Two Content">
    <p:spTree>
      <p:nvGrpSpPr>
        <p:cNvPr id="1" name="Shape 169"/>
        <p:cNvGrpSpPr/>
        <p:nvPr/>
      </p:nvGrpSpPr>
      <p:grpSpPr>
        <a:xfrm>
          <a:off x="0" y="0"/>
          <a:ext cx="0" cy="0"/>
          <a:chOff x="0" y="0"/>
          <a:chExt cx="0" cy="0"/>
        </a:xfrm>
      </p:grpSpPr>
      <p:sp>
        <p:nvSpPr>
          <p:cNvPr id="170" name="Google Shape;170;p14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1" name="Google Shape;171;p144"/>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144"/>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4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4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14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1753506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Comparison">
    <p:spTree>
      <p:nvGrpSpPr>
        <p:cNvPr id="1" name="Shape 176"/>
        <p:cNvGrpSpPr/>
        <p:nvPr/>
      </p:nvGrpSpPr>
      <p:grpSpPr>
        <a:xfrm>
          <a:off x="0" y="0"/>
          <a:ext cx="0" cy="0"/>
          <a:chOff x="0" y="0"/>
          <a:chExt cx="0" cy="0"/>
        </a:xfrm>
      </p:grpSpPr>
      <p:sp>
        <p:nvSpPr>
          <p:cNvPr id="177" name="Google Shape;177;p145"/>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8" name="Google Shape;178;p145"/>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Times New Roman"/>
              <a:buNone/>
              <a:defRPr sz="2400" b="1"/>
            </a:lvl1pPr>
            <a:lvl2pPr marL="914400" lvl="1" indent="-228600" algn="l">
              <a:spcBef>
                <a:spcPts val="400"/>
              </a:spcBef>
              <a:spcAft>
                <a:spcPts val="0"/>
              </a:spcAft>
              <a:buClr>
                <a:schemeClr val="dk1"/>
              </a:buClr>
              <a:buSzPts val="2000"/>
              <a:buFont typeface="Times New Roman"/>
              <a:buNone/>
              <a:defRPr sz="2000" b="1"/>
            </a:lvl2pPr>
            <a:lvl3pPr marL="1371600" lvl="2" indent="-228600" algn="l">
              <a:spcBef>
                <a:spcPts val="360"/>
              </a:spcBef>
              <a:spcAft>
                <a:spcPts val="0"/>
              </a:spcAft>
              <a:buClr>
                <a:schemeClr val="dk1"/>
              </a:buClr>
              <a:buSzPts val="1800"/>
              <a:buFont typeface="Times New Roman"/>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9" name="Google Shape;179;p145"/>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145"/>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Times New Roman"/>
              <a:buNone/>
              <a:defRPr sz="2400" b="1"/>
            </a:lvl1pPr>
            <a:lvl2pPr marL="914400" lvl="1" indent="-228600" algn="l">
              <a:spcBef>
                <a:spcPts val="400"/>
              </a:spcBef>
              <a:spcAft>
                <a:spcPts val="0"/>
              </a:spcAft>
              <a:buClr>
                <a:schemeClr val="dk1"/>
              </a:buClr>
              <a:buSzPts val="2000"/>
              <a:buFont typeface="Times New Roman"/>
              <a:buNone/>
              <a:defRPr sz="2000" b="1"/>
            </a:lvl2pPr>
            <a:lvl3pPr marL="1371600" lvl="2" indent="-228600" algn="l">
              <a:spcBef>
                <a:spcPts val="360"/>
              </a:spcBef>
              <a:spcAft>
                <a:spcPts val="0"/>
              </a:spcAft>
              <a:buClr>
                <a:schemeClr val="dk1"/>
              </a:buClr>
              <a:buSzPts val="1800"/>
              <a:buFont typeface="Times New Roman"/>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1" name="Google Shape;181;p145"/>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14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4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14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2831274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5"/>
        <p:cNvGrpSpPr/>
        <p:nvPr/>
      </p:nvGrpSpPr>
      <p:grpSpPr>
        <a:xfrm>
          <a:off x="0" y="0"/>
          <a:ext cx="0" cy="0"/>
          <a:chOff x="0" y="0"/>
          <a:chExt cx="0" cy="0"/>
        </a:xfrm>
      </p:grpSpPr>
      <p:sp>
        <p:nvSpPr>
          <p:cNvPr id="186" name="Google Shape;186;p14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14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14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92309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189"/>
        <p:cNvGrpSpPr/>
        <p:nvPr/>
      </p:nvGrpSpPr>
      <p:grpSpPr>
        <a:xfrm>
          <a:off x="0" y="0"/>
          <a:ext cx="0" cy="0"/>
          <a:chOff x="0" y="0"/>
          <a:chExt cx="0" cy="0"/>
        </a:xfrm>
      </p:grpSpPr>
      <p:sp>
        <p:nvSpPr>
          <p:cNvPr id="190" name="Google Shape;190;p147"/>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1" name="Google Shape;191;p147"/>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Times New Roman"/>
              <a:buChar char="•"/>
              <a:defRPr sz="3200"/>
            </a:lvl1pPr>
            <a:lvl2pPr marL="914400" lvl="1" indent="-406400" algn="l">
              <a:spcBef>
                <a:spcPts val="560"/>
              </a:spcBef>
              <a:spcAft>
                <a:spcPts val="0"/>
              </a:spcAft>
              <a:buClr>
                <a:schemeClr val="dk1"/>
              </a:buClr>
              <a:buSzPts val="2800"/>
              <a:buFont typeface="Times New Roman"/>
              <a:buChar char="–"/>
              <a:defRPr sz="2800"/>
            </a:lvl2pPr>
            <a:lvl3pPr marL="1371600" lvl="2" indent="-381000" algn="l">
              <a:spcBef>
                <a:spcPts val="480"/>
              </a:spcBef>
              <a:spcAft>
                <a:spcPts val="0"/>
              </a:spcAft>
              <a:buClr>
                <a:schemeClr val="dk1"/>
              </a:buClr>
              <a:buSzPts val="2400"/>
              <a:buFont typeface="Times New Roman"/>
              <a:buChar char="•"/>
              <a:defRPr sz="2400"/>
            </a:lvl3pPr>
            <a:lvl4pPr marL="1828800" lvl="3" indent="-355600" algn="l">
              <a:spcBef>
                <a:spcPts val="400"/>
              </a:spcBef>
              <a:spcAft>
                <a:spcPts val="0"/>
              </a:spcAft>
              <a:buClr>
                <a:schemeClr val="dk1"/>
              </a:buClr>
              <a:buSzPts val="2000"/>
              <a:buFont typeface="Times New Roman"/>
              <a:buChar char="–"/>
              <a:defRPr sz="2000"/>
            </a:lvl4pPr>
            <a:lvl5pPr marL="2286000" lvl="4" indent="-355600" algn="l">
              <a:spcBef>
                <a:spcPts val="400"/>
              </a:spcBef>
              <a:spcAft>
                <a:spcPts val="0"/>
              </a:spcAft>
              <a:buClr>
                <a:schemeClr val="dk1"/>
              </a:buClr>
              <a:buSzPts val="2000"/>
              <a:buFont typeface="Times New Roman"/>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2" name="Google Shape;192;p147"/>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Clr>
                <a:schemeClr val="dk1"/>
              </a:buClr>
              <a:buSzPts val="1600"/>
              <a:buFont typeface="Times New Roman"/>
              <a:buNone/>
              <a:defRPr sz="1600"/>
            </a:lvl1pPr>
            <a:lvl2pPr marL="914400" lvl="1" indent="-228600" algn="l">
              <a:spcBef>
                <a:spcPts val="280"/>
              </a:spcBef>
              <a:spcAft>
                <a:spcPts val="0"/>
              </a:spcAft>
              <a:buClr>
                <a:schemeClr val="dk1"/>
              </a:buClr>
              <a:buSzPts val="1400"/>
              <a:buFont typeface="Times New Roman"/>
              <a:buNone/>
              <a:defRPr sz="1400"/>
            </a:lvl2pPr>
            <a:lvl3pPr marL="1371600" lvl="2" indent="-228600" algn="l">
              <a:spcBef>
                <a:spcPts val="240"/>
              </a:spcBef>
              <a:spcAft>
                <a:spcPts val="0"/>
              </a:spcAft>
              <a:buClr>
                <a:schemeClr val="dk1"/>
              </a:buClr>
              <a:buSzPts val="1200"/>
              <a:buFont typeface="Times New Roman"/>
              <a:buNone/>
              <a:defRPr sz="1200"/>
            </a:lvl3pPr>
            <a:lvl4pPr marL="1828800" lvl="3" indent="-228600" algn="l">
              <a:spcBef>
                <a:spcPts val="200"/>
              </a:spcBef>
              <a:spcAft>
                <a:spcPts val="0"/>
              </a:spcAft>
              <a:buClr>
                <a:schemeClr val="dk1"/>
              </a:buClr>
              <a:buSzPts val="1000"/>
              <a:buFont typeface="Times New Roman"/>
              <a:buNone/>
              <a:defRPr sz="1000"/>
            </a:lvl4pPr>
            <a:lvl5pPr marL="2286000" lvl="4" indent="-228600" algn="l">
              <a:spcBef>
                <a:spcPts val="200"/>
              </a:spcBef>
              <a:spcAft>
                <a:spcPts val="0"/>
              </a:spcAft>
              <a:buClr>
                <a:schemeClr val="dk1"/>
              </a:buClr>
              <a:buSzPts val="1000"/>
              <a:buFont typeface="Times New Roman"/>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3" name="Google Shape;193;p14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14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4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727694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196"/>
        <p:cNvGrpSpPr/>
        <p:nvPr/>
      </p:nvGrpSpPr>
      <p:grpSpPr>
        <a:xfrm>
          <a:off x="0" y="0"/>
          <a:ext cx="0" cy="0"/>
          <a:chOff x="0" y="0"/>
          <a:chExt cx="0" cy="0"/>
        </a:xfrm>
      </p:grpSpPr>
      <p:sp>
        <p:nvSpPr>
          <p:cNvPr id="197" name="Google Shape;197;p148"/>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8" name="Google Shape;198;p148"/>
          <p:cNvSpPr>
            <a:spLocks noGrp="1"/>
          </p:cNvSpPr>
          <p:nvPr>
            <p:ph type="pic" idx="2"/>
          </p:nvPr>
        </p:nvSpPr>
        <p:spPr>
          <a:xfrm>
            <a:off x="3887788" y="987425"/>
            <a:ext cx="4629150" cy="4873625"/>
          </a:xfrm>
          <a:prstGeom prst="rect">
            <a:avLst/>
          </a:prstGeom>
          <a:noFill/>
          <a:ln>
            <a:noFill/>
          </a:ln>
        </p:spPr>
      </p:sp>
      <p:sp>
        <p:nvSpPr>
          <p:cNvPr id="199" name="Google Shape;199;p148"/>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Clr>
                <a:schemeClr val="dk1"/>
              </a:buClr>
              <a:buSzPts val="1600"/>
              <a:buFont typeface="Times New Roman"/>
              <a:buNone/>
              <a:defRPr sz="1600"/>
            </a:lvl1pPr>
            <a:lvl2pPr marL="914400" lvl="1" indent="-228600" algn="l">
              <a:spcBef>
                <a:spcPts val="280"/>
              </a:spcBef>
              <a:spcAft>
                <a:spcPts val="0"/>
              </a:spcAft>
              <a:buClr>
                <a:schemeClr val="dk1"/>
              </a:buClr>
              <a:buSzPts val="1400"/>
              <a:buFont typeface="Times New Roman"/>
              <a:buNone/>
              <a:defRPr sz="1400"/>
            </a:lvl2pPr>
            <a:lvl3pPr marL="1371600" lvl="2" indent="-228600" algn="l">
              <a:spcBef>
                <a:spcPts val="240"/>
              </a:spcBef>
              <a:spcAft>
                <a:spcPts val="0"/>
              </a:spcAft>
              <a:buClr>
                <a:schemeClr val="dk1"/>
              </a:buClr>
              <a:buSzPts val="1200"/>
              <a:buFont typeface="Times New Roman"/>
              <a:buNone/>
              <a:defRPr sz="1200"/>
            </a:lvl3pPr>
            <a:lvl4pPr marL="1828800" lvl="3" indent="-228600" algn="l">
              <a:spcBef>
                <a:spcPts val="200"/>
              </a:spcBef>
              <a:spcAft>
                <a:spcPts val="0"/>
              </a:spcAft>
              <a:buClr>
                <a:schemeClr val="dk1"/>
              </a:buClr>
              <a:buSzPts val="1000"/>
              <a:buFont typeface="Times New Roman"/>
              <a:buNone/>
              <a:defRPr sz="1000"/>
            </a:lvl4pPr>
            <a:lvl5pPr marL="2286000" lvl="4" indent="-228600" algn="l">
              <a:spcBef>
                <a:spcPts val="200"/>
              </a:spcBef>
              <a:spcAft>
                <a:spcPts val="0"/>
              </a:spcAft>
              <a:buClr>
                <a:schemeClr val="dk1"/>
              </a:buClr>
              <a:buSzPts val="1000"/>
              <a:buFont typeface="Times New Roman"/>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00" name="Google Shape;200;p14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14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14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597326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639228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Title and Vertical Text">
    <p:spTree>
      <p:nvGrpSpPr>
        <p:cNvPr id="1" name="Shape 203"/>
        <p:cNvGrpSpPr/>
        <p:nvPr/>
      </p:nvGrpSpPr>
      <p:grpSpPr>
        <a:xfrm>
          <a:off x="0" y="0"/>
          <a:ext cx="0" cy="0"/>
          <a:chOff x="0" y="0"/>
          <a:chExt cx="0" cy="0"/>
        </a:xfrm>
      </p:grpSpPr>
      <p:sp>
        <p:nvSpPr>
          <p:cNvPr id="204" name="Google Shape;204;p14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5" name="Google Shape;205;p149"/>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4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4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14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655716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209"/>
        <p:cNvGrpSpPr/>
        <p:nvPr/>
      </p:nvGrpSpPr>
      <p:grpSpPr>
        <a:xfrm>
          <a:off x="0" y="0"/>
          <a:ext cx="0" cy="0"/>
          <a:chOff x="0" y="0"/>
          <a:chExt cx="0" cy="0"/>
        </a:xfrm>
      </p:grpSpPr>
      <p:sp>
        <p:nvSpPr>
          <p:cNvPr id="210" name="Google Shape;210;p150"/>
          <p:cNvSpPr txBox="1">
            <a:spLocks noGrp="1"/>
          </p:cNvSpPr>
          <p:nvPr>
            <p:ph type="title"/>
          </p:nvPr>
        </p:nvSpPr>
        <p:spPr>
          <a:xfrm rot="5400000">
            <a:off x="4743450" y="2381250"/>
            <a:ext cx="5486400" cy="1943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1" name="Google Shape;211;p150"/>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15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15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15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rgbClr val="000000"/>
                </a:solidFill>
                <a:latin typeface="Tahoma"/>
                <a:ea typeface="Tahoma"/>
                <a:cs typeface="Tahoma"/>
                <a:sym typeface="Tahoma"/>
              </a:defRPr>
            </a:lvl1pPr>
            <a:lvl2pPr marL="0" lvl="1" indent="0" algn="r">
              <a:spcBef>
                <a:spcPts val="0"/>
              </a:spcBef>
              <a:spcAft>
                <a:spcPts val="0"/>
              </a:spcAft>
              <a:buNone/>
              <a:defRPr sz="1400">
                <a:solidFill>
                  <a:srgbClr val="000000"/>
                </a:solidFill>
                <a:latin typeface="Tahoma"/>
                <a:ea typeface="Tahoma"/>
                <a:cs typeface="Tahoma"/>
                <a:sym typeface="Tahoma"/>
              </a:defRPr>
            </a:lvl2pPr>
            <a:lvl3pPr marL="0" lvl="2" indent="0" algn="r">
              <a:spcBef>
                <a:spcPts val="0"/>
              </a:spcBef>
              <a:spcAft>
                <a:spcPts val="0"/>
              </a:spcAft>
              <a:buNone/>
              <a:defRPr sz="1400">
                <a:solidFill>
                  <a:srgbClr val="000000"/>
                </a:solidFill>
                <a:latin typeface="Tahoma"/>
                <a:ea typeface="Tahoma"/>
                <a:cs typeface="Tahoma"/>
                <a:sym typeface="Tahoma"/>
              </a:defRPr>
            </a:lvl3pPr>
            <a:lvl4pPr marL="0" lvl="3" indent="0" algn="r">
              <a:spcBef>
                <a:spcPts val="0"/>
              </a:spcBef>
              <a:spcAft>
                <a:spcPts val="0"/>
              </a:spcAft>
              <a:buNone/>
              <a:defRPr sz="1400">
                <a:solidFill>
                  <a:srgbClr val="000000"/>
                </a:solidFill>
                <a:latin typeface="Tahoma"/>
                <a:ea typeface="Tahoma"/>
                <a:cs typeface="Tahoma"/>
                <a:sym typeface="Tahoma"/>
              </a:defRPr>
            </a:lvl4pPr>
            <a:lvl5pPr marL="0" lvl="4" indent="0" algn="r">
              <a:spcBef>
                <a:spcPts val="0"/>
              </a:spcBef>
              <a:spcAft>
                <a:spcPts val="0"/>
              </a:spcAft>
              <a:buNone/>
              <a:defRPr sz="1400">
                <a:solidFill>
                  <a:srgbClr val="000000"/>
                </a:solidFill>
                <a:latin typeface="Tahoma"/>
                <a:ea typeface="Tahoma"/>
                <a:cs typeface="Tahoma"/>
                <a:sym typeface="Tahoma"/>
              </a:defRPr>
            </a:lvl5pPr>
            <a:lvl6pPr marL="0" lvl="5" indent="0" algn="r">
              <a:spcBef>
                <a:spcPts val="0"/>
              </a:spcBef>
              <a:spcAft>
                <a:spcPts val="0"/>
              </a:spcAft>
              <a:buNone/>
              <a:defRPr sz="1400">
                <a:solidFill>
                  <a:srgbClr val="000000"/>
                </a:solidFill>
                <a:latin typeface="Tahoma"/>
                <a:ea typeface="Tahoma"/>
                <a:cs typeface="Tahoma"/>
                <a:sym typeface="Tahoma"/>
              </a:defRPr>
            </a:lvl6pPr>
            <a:lvl7pPr marL="0" lvl="6" indent="0" algn="r">
              <a:spcBef>
                <a:spcPts val="0"/>
              </a:spcBef>
              <a:spcAft>
                <a:spcPts val="0"/>
              </a:spcAft>
              <a:buNone/>
              <a:defRPr sz="1400">
                <a:solidFill>
                  <a:srgbClr val="000000"/>
                </a:solidFill>
                <a:latin typeface="Tahoma"/>
                <a:ea typeface="Tahoma"/>
                <a:cs typeface="Tahoma"/>
                <a:sym typeface="Tahoma"/>
              </a:defRPr>
            </a:lvl7pPr>
            <a:lvl8pPr marL="0" lvl="7" indent="0" algn="r">
              <a:spcBef>
                <a:spcPts val="0"/>
              </a:spcBef>
              <a:spcAft>
                <a:spcPts val="0"/>
              </a:spcAft>
              <a:buNone/>
              <a:defRPr sz="1400">
                <a:solidFill>
                  <a:srgbClr val="000000"/>
                </a:solidFill>
                <a:latin typeface="Tahoma"/>
                <a:ea typeface="Tahoma"/>
                <a:cs typeface="Tahoma"/>
                <a:sym typeface="Tahoma"/>
              </a:defRPr>
            </a:lvl8pPr>
            <a:lvl9pPr marL="0" lvl="8" indent="0" algn="r">
              <a:spcBef>
                <a:spcPts val="0"/>
              </a:spcBef>
              <a:spcAft>
                <a:spcPts val="0"/>
              </a:spcAft>
              <a:buNone/>
              <a:defRPr sz="1400">
                <a:solidFill>
                  <a:srgbClr val="000000"/>
                </a:solidFill>
                <a:latin typeface="Tahoma"/>
                <a:ea typeface="Tahoma"/>
                <a:cs typeface="Tahoma"/>
                <a:sym typeface="Tahoma"/>
              </a:defRPr>
            </a:lvl9pPr>
          </a:lstStyle>
          <a:p>
            <a:fld id="{00000000-1234-1234-1234-123412341234}" type="slidenum">
              <a:rPr lang="en-US"/>
              <a:pPr/>
              <a:t>‹#›</a:t>
            </a:fld>
            <a:endParaRPr/>
          </a:p>
        </p:txBody>
      </p:sp>
    </p:spTree>
    <p:extLst>
      <p:ext uri="{BB962C8B-B14F-4D97-AF65-F5344CB8AC3E}">
        <p14:creationId xmlns:p14="http://schemas.microsoft.com/office/powerpoint/2010/main" val="285009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9606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8207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9602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47079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28696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21114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7974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11/15/2025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89538969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Google Shape;141;p12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42" name="Google Shape;142;p121"/>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43" name="Google Shape;143;p12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rgbClr val="6600FF"/>
                </a:solidFill>
                <a:latin typeface="Tahoma"/>
                <a:ea typeface="Tahoma"/>
                <a:cs typeface="Tahoma"/>
                <a:sym typeface="Tahoma"/>
              </a:defRPr>
            </a:lvl1pPr>
            <a:lvl2pPr marR="0" lvl="1" algn="l" rtl="0">
              <a:spcBef>
                <a:spcPts val="0"/>
              </a:spcBef>
              <a:spcAft>
                <a:spcPts val="0"/>
              </a:spcAft>
              <a:buSzPts val="1400"/>
              <a:buNone/>
              <a:defRPr sz="2000" b="0" i="0" u="none" strike="noStrike" cap="none">
                <a:solidFill>
                  <a:srgbClr val="6600FF"/>
                </a:solidFill>
                <a:latin typeface="Tahoma"/>
                <a:ea typeface="Tahoma"/>
                <a:cs typeface="Tahoma"/>
                <a:sym typeface="Tahoma"/>
              </a:defRPr>
            </a:lvl2pPr>
            <a:lvl3pPr marR="0" lvl="2" algn="l" rtl="0">
              <a:spcBef>
                <a:spcPts val="0"/>
              </a:spcBef>
              <a:spcAft>
                <a:spcPts val="0"/>
              </a:spcAft>
              <a:buSzPts val="1400"/>
              <a:buNone/>
              <a:defRPr sz="2000" b="0" i="0" u="none" strike="noStrike" cap="none">
                <a:solidFill>
                  <a:srgbClr val="6600FF"/>
                </a:solidFill>
                <a:latin typeface="Tahoma"/>
                <a:ea typeface="Tahoma"/>
                <a:cs typeface="Tahoma"/>
                <a:sym typeface="Tahoma"/>
              </a:defRPr>
            </a:lvl3pPr>
            <a:lvl4pPr marR="0" lvl="3" algn="l" rtl="0">
              <a:spcBef>
                <a:spcPts val="0"/>
              </a:spcBef>
              <a:spcAft>
                <a:spcPts val="0"/>
              </a:spcAft>
              <a:buSzPts val="1400"/>
              <a:buNone/>
              <a:defRPr sz="2000" b="0" i="0" u="none" strike="noStrike" cap="none">
                <a:solidFill>
                  <a:srgbClr val="6600FF"/>
                </a:solidFill>
                <a:latin typeface="Tahoma"/>
                <a:ea typeface="Tahoma"/>
                <a:cs typeface="Tahoma"/>
                <a:sym typeface="Tahoma"/>
              </a:defRPr>
            </a:lvl4pPr>
            <a:lvl5pPr marR="0" lvl="4" algn="l" rtl="0">
              <a:spcBef>
                <a:spcPts val="0"/>
              </a:spcBef>
              <a:spcAft>
                <a:spcPts val="0"/>
              </a:spcAft>
              <a:buSzPts val="1400"/>
              <a:buNone/>
              <a:defRPr sz="2000" b="0" i="0" u="none" strike="noStrike" cap="none">
                <a:solidFill>
                  <a:srgbClr val="6600FF"/>
                </a:solidFill>
                <a:latin typeface="Tahoma"/>
                <a:ea typeface="Tahoma"/>
                <a:cs typeface="Tahoma"/>
                <a:sym typeface="Tahoma"/>
              </a:defRPr>
            </a:lvl5pPr>
            <a:lvl6pPr marR="0" lvl="5" algn="l" rtl="0">
              <a:spcBef>
                <a:spcPts val="0"/>
              </a:spcBef>
              <a:spcAft>
                <a:spcPts val="0"/>
              </a:spcAft>
              <a:buSzPts val="1400"/>
              <a:buNone/>
              <a:defRPr sz="2000" b="0" i="0" u="none" strike="noStrike" cap="none">
                <a:solidFill>
                  <a:srgbClr val="6600FF"/>
                </a:solidFill>
                <a:latin typeface="Tahoma"/>
                <a:ea typeface="Tahoma"/>
                <a:cs typeface="Tahoma"/>
                <a:sym typeface="Tahoma"/>
              </a:defRPr>
            </a:lvl6pPr>
            <a:lvl7pPr marR="0" lvl="6" algn="l" rtl="0">
              <a:spcBef>
                <a:spcPts val="0"/>
              </a:spcBef>
              <a:spcAft>
                <a:spcPts val="0"/>
              </a:spcAft>
              <a:buSzPts val="1400"/>
              <a:buNone/>
              <a:defRPr sz="2000" b="0" i="0" u="none" strike="noStrike" cap="none">
                <a:solidFill>
                  <a:srgbClr val="6600FF"/>
                </a:solidFill>
                <a:latin typeface="Tahoma"/>
                <a:ea typeface="Tahoma"/>
                <a:cs typeface="Tahoma"/>
                <a:sym typeface="Tahoma"/>
              </a:defRPr>
            </a:lvl7pPr>
            <a:lvl8pPr marR="0" lvl="7" algn="l" rtl="0">
              <a:spcBef>
                <a:spcPts val="0"/>
              </a:spcBef>
              <a:spcAft>
                <a:spcPts val="0"/>
              </a:spcAft>
              <a:buSzPts val="1400"/>
              <a:buNone/>
              <a:defRPr sz="2000" b="0" i="0" u="none" strike="noStrike" cap="none">
                <a:solidFill>
                  <a:srgbClr val="6600FF"/>
                </a:solidFill>
                <a:latin typeface="Tahoma"/>
                <a:ea typeface="Tahoma"/>
                <a:cs typeface="Tahoma"/>
                <a:sym typeface="Tahoma"/>
              </a:defRPr>
            </a:lvl8pPr>
            <a:lvl9pPr marR="0" lvl="8" algn="l" rtl="0">
              <a:spcBef>
                <a:spcPts val="0"/>
              </a:spcBef>
              <a:spcAft>
                <a:spcPts val="0"/>
              </a:spcAft>
              <a:buSzPts val="1400"/>
              <a:buNone/>
              <a:defRPr sz="2000" b="0" i="0" u="none" strike="noStrike" cap="none">
                <a:solidFill>
                  <a:srgbClr val="6600FF"/>
                </a:solidFill>
                <a:latin typeface="Tahoma"/>
                <a:ea typeface="Tahoma"/>
                <a:cs typeface="Tahoma"/>
                <a:sym typeface="Tahoma"/>
              </a:defRPr>
            </a:lvl9pPr>
          </a:lstStyle>
          <a:p>
            <a:pPr>
              <a:buClr>
                <a:srgbClr val="000000"/>
              </a:buClr>
              <a:buFont typeface="Arial"/>
              <a:buNone/>
            </a:pPr>
            <a:endParaRPr kern="0"/>
          </a:p>
        </p:txBody>
      </p:sp>
      <p:sp>
        <p:nvSpPr>
          <p:cNvPr id="144" name="Google Shape;144;p12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rgbClr val="6600FF"/>
                </a:solidFill>
                <a:latin typeface="Tahoma"/>
                <a:ea typeface="Tahoma"/>
                <a:cs typeface="Tahoma"/>
                <a:sym typeface="Tahoma"/>
              </a:defRPr>
            </a:lvl1pPr>
            <a:lvl2pPr marR="0" lvl="1" algn="l" rtl="0">
              <a:spcBef>
                <a:spcPts val="0"/>
              </a:spcBef>
              <a:spcAft>
                <a:spcPts val="0"/>
              </a:spcAft>
              <a:buSzPts val="1400"/>
              <a:buNone/>
              <a:defRPr sz="2000" b="0" i="0" u="none" strike="noStrike" cap="none">
                <a:solidFill>
                  <a:srgbClr val="6600FF"/>
                </a:solidFill>
                <a:latin typeface="Tahoma"/>
                <a:ea typeface="Tahoma"/>
                <a:cs typeface="Tahoma"/>
                <a:sym typeface="Tahoma"/>
              </a:defRPr>
            </a:lvl2pPr>
            <a:lvl3pPr marR="0" lvl="2" algn="l" rtl="0">
              <a:spcBef>
                <a:spcPts val="0"/>
              </a:spcBef>
              <a:spcAft>
                <a:spcPts val="0"/>
              </a:spcAft>
              <a:buSzPts val="1400"/>
              <a:buNone/>
              <a:defRPr sz="2000" b="0" i="0" u="none" strike="noStrike" cap="none">
                <a:solidFill>
                  <a:srgbClr val="6600FF"/>
                </a:solidFill>
                <a:latin typeface="Tahoma"/>
                <a:ea typeface="Tahoma"/>
                <a:cs typeface="Tahoma"/>
                <a:sym typeface="Tahoma"/>
              </a:defRPr>
            </a:lvl3pPr>
            <a:lvl4pPr marR="0" lvl="3" algn="l" rtl="0">
              <a:spcBef>
                <a:spcPts val="0"/>
              </a:spcBef>
              <a:spcAft>
                <a:spcPts val="0"/>
              </a:spcAft>
              <a:buSzPts val="1400"/>
              <a:buNone/>
              <a:defRPr sz="2000" b="0" i="0" u="none" strike="noStrike" cap="none">
                <a:solidFill>
                  <a:srgbClr val="6600FF"/>
                </a:solidFill>
                <a:latin typeface="Tahoma"/>
                <a:ea typeface="Tahoma"/>
                <a:cs typeface="Tahoma"/>
                <a:sym typeface="Tahoma"/>
              </a:defRPr>
            </a:lvl4pPr>
            <a:lvl5pPr marR="0" lvl="4" algn="l" rtl="0">
              <a:spcBef>
                <a:spcPts val="0"/>
              </a:spcBef>
              <a:spcAft>
                <a:spcPts val="0"/>
              </a:spcAft>
              <a:buSzPts val="1400"/>
              <a:buNone/>
              <a:defRPr sz="2000" b="0" i="0" u="none" strike="noStrike" cap="none">
                <a:solidFill>
                  <a:srgbClr val="6600FF"/>
                </a:solidFill>
                <a:latin typeface="Tahoma"/>
                <a:ea typeface="Tahoma"/>
                <a:cs typeface="Tahoma"/>
                <a:sym typeface="Tahoma"/>
              </a:defRPr>
            </a:lvl5pPr>
            <a:lvl6pPr marR="0" lvl="5" algn="l" rtl="0">
              <a:spcBef>
                <a:spcPts val="0"/>
              </a:spcBef>
              <a:spcAft>
                <a:spcPts val="0"/>
              </a:spcAft>
              <a:buSzPts val="1400"/>
              <a:buNone/>
              <a:defRPr sz="2000" b="0" i="0" u="none" strike="noStrike" cap="none">
                <a:solidFill>
                  <a:srgbClr val="6600FF"/>
                </a:solidFill>
                <a:latin typeface="Tahoma"/>
                <a:ea typeface="Tahoma"/>
                <a:cs typeface="Tahoma"/>
                <a:sym typeface="Tahoma"/>
              </a:defRPr>
            </a:lvl6pPr>
            <a:lvl7pPr marR="0" lvl="6" algn="l" rtl="0">
              <a:spcBef>
                <a:spcPts val="0"/>
              </a:spcBef>
              <a:spcAft>
                <a:spcPts val="0"/>
              </a:spcAft>
              <a:buSzPts val="1400"/>
              <a:buNone/>
              <a:defRPr sz="2000" b="0" i="0" u="none" strike="noStrike" cap="none">
                <a:solidFill>
                  <a:srgbClr val="6600FF"/>
                </a:solidFill>
                <a:latin typeface="Tahoma"/>
                <a:ea typeface="Tahoma"/>
                <a:cs typeface="Tahoma"/>
                <a:sym typeface="Tahoma"/>
              </a:defRPr>
            </a:lvl7pPr>
            <a:lvl8pPr marR="0" lvl="7" algn="l" rtl="0">
              <a:spcBef>
                <a:spcPts val="0"/>
              </a:spcBef>
              <a:spcAft>
                <a:spcPts val="0"/>
              </a:spcAft>
              <a:buSzPts val="1400"/>
              <a:buNone/>
              <a:defRPr sz="2000" b="0" i="0" u="none" strike="noStrike" cap="none">
                <a:solidFill>
                  <a:srgbClr val="6600FF"/>
                </a:solidFill>
                <a:latin typeface="Tahoma"/>
                <a:ea typeface="Tahoma"/>
                <a:cs typeface="Tahoma"/>
                <a:sym typeface="Tahoma"/>
              </a:defRPr>
            </a:lvl8pPr>
            <a:lvl9pPr marR="0" lvl="8" algn="l" rtl="0">
              <a:spcBef>
                <a:spcPts val="0"/>
              </a:spcBef>
              <a:spcAft>
                <a:spcPts val="0"/>
              </a:spcAft>
              <a:buSzPts val="1400"/>
              <a:buNone/>
              <a:defRPr sz="2000" b="0" i="0" u="none" strike="noStrike" cap="none">
                <a:solidFill>
                  <a:srgbClr val="6600FF"/>
                </a:solidFill>
                <a:latin typeface="Tahoma"/>
                <a:ea typeface="Tahoma"/>
                <a:cs typeface="Tahoma"/>
                <a:sym typeface="Tahoma"/>
              </a:defRPr>
            </a:lvl9pPr>
          </a:lstStyle>
          <a:p>
            <a:pPr>
              <a:buClr>
                <a:srgbClr val="000000"/>
              </a:buClr>
              <a:buFont typeface="Arial"/>
              <a:buNone/>
            </a:pPr>
            <a:endParaRPr kern="0"/>
          </a:p>
        </p:txBody>
      </p:sp>
      <p:sp>
        <p:nvSpPr>
          <p:cNvPr id="145" name="Google Shape;145;p12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1036133235"/>
      </p:ext>
    </p:extLst>
  </p:cSld>
  <p:clrMap bg1="lt1" tx1="dk1" bg2="dk2" tx2="lt2" accent1="accent1" accent2="accent2" accent3="accent3" accent4="accent4" accent5="accent5" accent6="accent6" hlink="hlink" folHlink="folHlink"/>
  <p:sldLayoutIdLst>
    <p:sldLayoutId id="2147483699"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10200" y="3893820"/>
            <a:ext cx="3733800" cy="7620"/>
          </a:xfrm>
          <a:custGeom>
            <a:avLst/>
            <a:gdLst/>
            <a:ahLst/>
            <a:cxnLst/>
            <a:rect l="l" t="t" r="r" b="b"/>
            <a:pathLst>
              <a:path w="3733800" h="7620">
                <a:moveTo>
                  <a:pt x="0" y="7238"/>
                </a:moveTo>
                <a:lnTo>
                  <a:pt x="3733799" y="7238"/>
                </a:lnTo>
                <a:lnTo>
                  <a:pt x="3733799" y="0"/>
                </a:lnTo>
                <a:lnTo>
                  <a:pt x="0" y="0"/>
                </a:lnTo>
                <a:lnTo>
                  <a:pt x="0" y="7238"/>
                </a:lnTo>
                <a:close/>
              </a:path>
            </a:pathLst>
          </a:custGeom>
          <a:solidFill>
            <a:srgbClr val="437F85"/>
          </a:solidFill>
        </p:spPr>
        <p:txBody>
          <a:bodyPr wrap="square" lIns="0" tIns="0" rIns="0" bIns="0" rtlCol="0"/>
          <a:lstStyle/>
          <a:p>
            <a:endParaRPr/>
          </a:p>
        </p:txBody>
      </p:sp>
      <p:sp>
        <p:nvSpPr>
          <p:cNvPr id="3" name="object 3"/>
          <p:cNvSpPr/>
          <p:nvPr/>
        </p:nvSpPr>
        <p:spPr>
          <a:xfrm>
            <a:off x="5410200" y="3896998"/>
            <a:ext cx="3733800" cy="192405"/>
          </a:xfrm>
          <a:custGeom>
            <a:avLst/>
            <a:gdLst/>
            <a:ahLst/>
            <a:cxnLst/>
            <a:rect l="l" t="t" r="r" b="b"/>
            <a:pathLst>
              <a:path w="3733800" h="192404">
                <a:moveTo>
                  <a:pt x="0" y="192023"/>
                </a:moveTo>
                <a:lnTo>
                  <a:pt x="3733799" y="192023"/>
                </a:lnTo>
                <a:lnTo>
                  <a:pt x="3733799" y="0"/>
                </a:lnTo>
                <a:lnTo>
                  <a:pt x="0" y="0"/>
                </a:lnTo>
                <a:lnTo>
                  <a:pt x="0" y="192023"/>
                </a:lnTo>
                <a:close/>
              </a:path>
            </a:pathLst>
          </a:custGeom>
          <a:solidFill>
            <a:srgbClr val="437F85"/>
          </a:solidFill>
        </p:spPr>
        <p:txBody>
          <a:bodyPr wrap="square" lIns="0" tIns="0" rIns="0" bIns="0" rtlCol="0"/>
          <a:lstStyle/>
          <a:p>
            <a:endParaRPr/>
          </a:p>
        </p:txBody>
      </p:sp>
      <p:sp>
        <p:nvSpPr>
          <p:cNvPr id="4" name="object 4"/>
          <p:cNvSpPr/>
          <p:nvPr/>
        </p:nvSpPr>
        <p:spPr>
          <a:xfrm>
            <a:off x="5410200" y="4119753"/>
            <a:ext cx="3733800" cy="0"/>
          </a:xfrm>
          <a:custGeom>
            <a:avLst/>
            <a:gdLst/>
            <a:ahLst/>
            <a:cxnLst/>
            <a:rect l="l" t="t" r="r" b="b"/>
            <a:pathLst>
              <a:path w="3733800">
                <a:moveTo>
                  <a:pt x="0" y="0"/>
                </a:moveTo>
                <a:lnTo>
                  <a:pt x="3733799" y="0"/>
                </a:lnTo>
              </a:path>
            </a:pathLst>
          </a:custGeom>
          <a:ln w="10413">
            <a:solidFill>
              <a:srgbClr val="437F85"/>
            </a:solidFill>
          </a:ln>
        </p:spPr>
        <p:txBody>
          <a:bodyPr wrap="square" lIns="0" tIns="0" rIns="0" bIns="0" rtlCol="0"/>
          <a:lstStyle/>
          <a:p>
            <a:endParaRPr/>
          </a:p>
        </p:txBody>
      </p:sp>
      <p:sp>
        <p:nvSpPr>
          <p:cNvPr id="5" name="object 5"/>
          <p:cNvSpPr/>
          <p:nvPr/>
        </p:nvSpPr>
        <p:spPr>
          <a:xfrm>
            <a:off x="5410200" y="3976116"/>
            <a:ext cx="3063240" cy="0"/>
          </a:xfrm>
          <a:custGeom>
            <a:avLst/>
            <a:gdLst/>
            <a:ahLst/>
            <a:cxnLst/>
            <a:rect l="l" t="t" r="r" b="b"/>
            <a:pathLst>
              <a:path w="3063240">
                <a:moveTo>
                  <a:pt x="0" y="0"/>
                </a:moveTo>
                <a:lnTo>
                  <a:pt x="3063239" y="0"/>
                </a:lnTo>
              </a:path>
            </a:pathLst>
          </a:custGeom>
          <a:ln w="28701">
            <a:solidFill>
              <a:srgbClr val="FFFFFF"/>
            </a:solidFill>
          </a:ln>
        </p:spPr>
        <p:txBody>
          <a:bodyPr wrap="square" lIns="0" tIns="0" rIns="0" bIns="0" rtlCol="0"/>
          <a:lstStyle/>
          <a:p>
            <a:endParaRPr/>
          </a:p>
        </p:txBody>
      </p:sp>
      <p:sp>
        <p:nvSpPr>
          <p:cNvPr id="6" name="object 6"/>
          <p:cNvSpPr/>
          <p:nvPr/>
        </p:nvSpPr>
        <p:spPr>
          <a:xfrm>
            <a:off x="7376555" y="4060947"/>
            <a:ext cx="1600200" cy="36830"/>
          </a:xfrm>
          <a:custGeom>
            <a:avLst/>
            <a:gdLst/>
            <a:ahLst/>
            <a:cxnLst/>
            <a:rect l="l" t="t" r="r" b="b"/>
            <a:pathLst>
              <a:path w="1600200" h="36829">
                <a:moveTo>
                  <a:pt x="1597395" y="0"/>
                </a:moveTo>
                <a:lnTo>
                  <a:pt x="2651" y="0"/>
                </a:lnTo>
                <a:lnTo>
                  <a:pt x="0" y="2798"/>
                </a:lnTo>
                <a:lnTo>
                  <a:pt x="0" y="33908"/>
                </a:lnTo>
                <a:lnTo>
                  <a:pt x="2651" y="36575"/>
                </a:lnTo>
                <a:lnTo>
                  <a:pt x="1597395" y="36575"/>
                </a:lnTo>
                <a:lnTo>
                  <a:pt x="1600199" y="33908"/>
                </a:lnTo>
                <a:lnTo>
                  <a:pt x="1600199" y="2798"/>
                </a:lnTo>
                <a:lnTo>
                  <a:pt x="1597395" y="0"/>
                </a:lnTo>
                <a:close/>
              </a:path>
            </a:pathLst>
          </a:custGeom>
          <a:solidFill>
            <a:srgbClr val="FFFFFF"/>
          </a:solidFill>
        </p:spPr>
        <p:txBody>
          <a:bodyPr wrap="square" lIns="0" tIns="0" rIns="0" bIns="0" rtlCol="0"/>
          <a:lstStyle/>
          <a:p>
            <a:endParaRPr/>
          </a:p>
        </p:txBody>
      </p:sp>
      <p:sp>
        <p:nvSpPr>
          <p:cNvPr id="7" name="object 7"/>
          <p:cNvSpPr/>
          <p:nvPr/>
        </p:nvSpPr>
        <p:spPr>
          <a:xfrm>
            <a:off x="0" y="3816227"/>
            <a:ext cx="9144000" cy="78105"/>
          </a:xfrm>
          <a:custGeom>
            <a:avLst/>
            <a:gdLst/>
            <a:ahLst/>
            <a:cxnLst/>
            <a:rect l="l" t="t" r="r" b="b"/>
            <a:pathLst>
              <a:path w="9144000" h="78104">
                <a:moveTo>
                  <a:pt x="0" y="77592"/>
                </a:moveTo>
                <a:lnTo>
                  <a:pt x="9143999" y="77592"/>
                </a:lnTo>
                <a:lnTo>
                  <a:pt x="9143999" y="0"/>
                </a:lnTo>
                <a:lnTo>
                  <a:pt x="0" y="0"/>
                </a:lnTo>
                <a:lnTo>
                  <a:pt x="0" y="77592"/>
                </a:lnTo>
                <a:close/>
              </a:path>
            </a:pathLst>
          </a:custGeom>
          <a:solidFill>
            <a:srgbClr val="437F85"/>
          </a:solidFill>
        </p:spPr>
        <p:txBody>
          <a:bodyPr wrap="square" lIns="0" tIns="0" rIns="0" bIns="0" rtlCol="0"/>
          <a:lstStyle/>
          <a:p>
            <a:endParaRPr/>
          </a:p>
        </p:txBody>
      </p:sp>
      <p:sp>
        <p:nvSpPr>
          <p:cNvPr id="8" name="object 8"/>
          <p:cNvSpPr/>
          <p:nvPr/>
        </p:nvSpPr>
        <p:spPr>
          <a:xfrm>
            <a:off x="0" y="3701674"/>
            <a:ext cx="6414135" cy="114935"/>
          </a:xfrm>
          <a:custGeom>
            <a:avLst/>
            <a:gdLst/>
            <a:ahLst/>
            <a:cxnLst/>
            <a:rect l="l" t="t" r="r" b="b"/>
            <a:pathLst>
              <a:path w="6414135" h="114935">
                <a:moveTo>
                  <a:pt x="0" y="114552"/>
                </a:moveTo>
                <a:lnTo>
                  <a:pt x="6413997" y="114552"/>
                </a:lnTo>
                <a:lnTo>
                  <a:pt x="6413997" y="0"/>
                </a:lnTo>
                <a:lnTo>
                  <a:pt x="0" y="0"/>
                </a:lnTo>
                <a:lnTo>
                  <a:pt x="0" y="114552"/>
                </a:lnTo>
                <a:close/>
              </a:path>
            </a:pathLst>
          </a:custGeom>
          <a:solidFill>
            <a:srgbClr val="437F85"/>
          </a:solidFill>
        </p:spPr>
        <p:txBody>
          <a:bodyPr wrap="square" lIns="0" tIns="0" rIns="0" bIns="0" rtlCol="0"/>
          <a:lstStyle/>
          <a:p>
            <a:endParaRPr/>
          </a:p>
        </p:txBody>
      </p:sp>
      <p:sp>
        <p:nvSpPr>
          <p:cNvPr id="9" name="object 9"/>
          <p:cNvSpPr/>
          <p:nvPr/>
        </p:nvSpPr>
        <p:spPr>
          <a:xfrm>
            <a:off x="6413997" y="3701674"/>
            <a:ext cx="2730500" cy="189865"/>
          </a:xfrm>
          <a:custGeom>
            <a:avLst/>
            <a:gdLst/>
            <a:ahLst/>
            <a:cxnLst/>
            <a:rect l="l" t="t" r="r" b="b"/>
            <a:pathLst>
              <a:path w="2730500" h="189864">
                <a:moveTo>
                  <a:pt x="0" y="189859"/>
                </a:moveTo>
                <a:lnTo>
                  <a:pt x="2729996" y="189859"/>
                </a:lnTo>
                <a:lnTo>
                  <a:pt x="2729996" y="0"/>
                </a:lnTo>
                <a:lnTo>
                  <a:pt x="0" y="0"/>
                </a:lnTo>
                <a:lnTo>
                  <a:pt x="0" y="189859"/>
                </a:lnTo>
                <a:close/>
              </a:path>
            </a:pathLst>
          </a:custGeom>
          <a:solidFill>
            <a:srgbClr val="437F85"/>
          </a:solidFill>
        </p:spPr>
        <p:txBody>
          <a:bodyPr wrap="square" lIns="0" tIns="0" rIns="0" bIns="0" rtlCol="0"/>
          <a:lstStyle/>
          <a:p>
            <a:endParaRPr/>
          </a:p>
        </p:txBody>
      </p:sp>
      <p:sp>
        <p:nvSpPr>
          <p:cNvPr id="10" name="object 10"/>
          <p:cNvSpPr/>
          <p:nvPr/>
        </p:nvSpPr>
        <p:spPr>
          <a:xfrm>
            <a:off x="0" y="-36946"/>
            <a:ext cx="9144000" cy="3702050"/>
          </a:xfrm>
          <a:custGeom>
            <a:avLst/>
            <a:gdLst/>
            <a:ahLst/>
            <a:cxnLst/>
            <a:rect l="l" t="t" r="r" b="b"/>
            <a:pathLst>
              <a:path w="9144000" h="3702050">
                <a:moveTo>
                  <a:pt x="0" y="3701673"/>
                </a:moveTo>
                <a:lnTo>
                  <a:pt x="9143999" y="3701673"/>
                </a:lnTo>
                <a:lnTo>
                  <a:pt x="9143999" y="0"/>
                </a:lnTo>
                <a:lnTo>
                  <a:pt x="0" y="0"/>
                </a:lnTo>
                <a:lnTo>
                  <a:pt x="0" y="3701673"/>
                </a:lnTo>
                <a:close/>
              </a:path>
            </a:pathLst>
          </a:custGeom>
          <a:solidFill>
            <a:srgbClr val="424455"/>
          </a:solidFill>
        </p:spPr>
        <p:txBody>
          <a:bodyPr wrap="square" lIns="0" tIns="0" rIns="0" bIns="0" rtlCol="0"/>
          <a:lstStyle/>
          <a:p>
            <a:endParaRPr/>
          </a:p>
        </p:txBody>
      </p:sp>
      <p:sp>
        <p:nvSpPr>
          <p:cNvPr id="11" name="object 11"/>
          <p:cNvSpPr txBox="1"/>
          <p:nvPr/>
        </p:nvSpPr>
        <p:spPr>
          <a:xfrm>
            <a:off x="3278251" y="1029793"/>
            <a:ext cx="2817749" cy="677108"/>
          </a:xfrm>
          <a:prstGeom prst="rect">
            <a:avLst/>
          </a:prstGeom>
        </p:spPr>
        <p:txBody>
          <a:bodyPr vert="horz" wrap="square" lIns="0" tIns="0" rIns="0" bIns="0" rtlCol="0">
            <a:spAutoFit/>
          </a:bodyPr>
          <a:lstStyle/>
          <a:p>
            <a:pPr marL="12700">
              <a:lnSpc>
                <a:spcPct val="100000"/>
              </a:lnSpc>
            </a:pPr>
            <a:r>
              <a:rPr sz="4400" spc="-5" dirty="0">
                <a:solidFill>
                  <a:srgbClr val="FFFFFF"/>
                </a:solidFill>
                <a:latin typeface="Times New Roman" pitchFamily="18" charset="0"/>
                <a:cs typeface="Times New Roman" pitchFamily="18" charset="0"/>
              </a:rPr>
              <a:t>C</a:t>
            </a:r>
            <a:r>
              <a:rPr sz="4400" spc="5" dirty="0">
                <a:solidFill>
                  <a:srgbClr val="FFFFFF"/>
                </a:solidFill>
                <a:latin typeface="Times New Roman" pitchFamily="18" charset="0"/>
                <a:cs typeface="Times New Roman" pitchFamily="18" charset="0"/>
              </a:rPr>
              <a:t>h</a:t>
            </a:r>
            <a:r>
              <a:rPr sz="4400" spc="-5" dirty="0">
                <a:solidFill>
                  <a:srgbClr val="FFFFFF"/>
                </a:solidFill>
                <a:latin typeface="Times New Roman" pitchFamily="18" charset="0"/>
                <a:cs typeface="Times New Roman" pitchFamily="18" charset="0"/>
              </a:rPr>
              <a:t>apte</a:t>
            </a:r>
            <a:r>
              <a:rPr sz="4400" dirty="0">
                <a:solidFill>
                  <a:srgbClr val="FFFFFF"/>
                </a:solidFill>
                <a:latin typeface="Times New Roman" pitchFamily="18" charset="0"/>
                <a:cs typeface="Times New Roman" pitchFamily="18" charset="0"/>
              </a:rPr>
              <a:t>r</a:t>
            </a:r>
            <a:r>
              <a:rPr sz="4400" spc="229" dirty="0">
                <a:solidFill>
                  <a:srgbClr val="FFFFFF"/>
                </a:solidFill>
                <a:latin typeface="Times New Roman" pitchFamily="18" charset="0"/>
                <a:cs typeface="Times New Roman" pitchFamily="18" charset="0"/>
              </a:rPr>
              <a:t> </a:t>
            </a:r>
            <a:r>
              <a:rPr lang="en-US" sz="4400" spc="229" dirty="0">
                <a:solidFill>
                  <a:srgbClr val="FFFFFF"/>
                </a:solidFill>
                <a:latin typeface="Times New Roman" pitchFamily="18" charset="0"/>
                <a:cs typeface="Times New Roman" pitchFamily="18" charset="0"/>
              </a:rPr>
              <a:t>4</a:t>
            </a:r>
            <a:endParaRPr sz="4400" dirty="0">
              <a:latin typeface="Times New Roman" pitchFamily="18" charset="0"/>
              <a:cs typeface="Times New Roman" pitchFamily="18" charset="0"/>
            </a:endParaRPr>
          </a:p>
        </p:txBody>
      </p:sp>
      <p:sp>
        <p:nvSpPr>
          <p:cNvPr id="12" name="object 12"/>
          <p:cNvSpPr txBox="1"/>
          <p:nvPr/>
        </p:nvSpPr>
        <p:spPr>
          <a:xfrm>
            <a:off x="534726" y="3040451"/>
            <a:ext cx="3668395" cy="584835"/>
          </a:xfrm>
          <a:prstGeom prst="rect">
            <a:avLst/>
          </a:prstGeom>
        </p:spPr>
        <p:txBody>
          <a:bodyPr vert="horz" wrap="square" lIns="0" tIns="0" rIns="0" bIns="0" rtlCol="0">
            <a:spAutoFit/>
          </a:bodyPr>
          <a:lstStyle/>
          <a:p>
            <a:pPr marL="12700">
              <a:lnSpc>
                <a:spcPct val="100000"/>
              </a:lnSpc>
            </a:pPr>
            <a:r>
              <a:rPr sz="4400" spc="-5" dirty="0">
                <a:solidFill>
                  <a:srgbClr val="FFFFFF"/>
                </a:solidFill>
                <a:latin typeface="Trebuchet MS"/>
                <a:cs typeface="Trebuchet MS"/>
              </a:rPr>
              <a:t>Networ</a:t>
            </a:r>
            <a:r>
              <a:rPr sz="4400" dirty="0">
                <a:solidFill>
                  <a:srgbClr val="FFFFFF"/>
                </a:solidFill>
                <a:latin typeface="Trebuchet MS"/>
                <a:cs typeface="Trebuchet MS"/>
              </a:rPr>
              <a:t>k</a:t>
            </a:r>
            <a:r>
              <a:rPr sz="4400" spc="240" dirty="0">
                <a:solidFill>
                  <a:srgbClr val="FFFFFF"/>
                </a:solidFill>
                <a:latin typeface="Times New Roman"/>
                <a:cs typeface="Times New Roman"/>
              </a:rPr>
              <a:t> </a:t>
            </a:r>
            <a:r>
              <a:rPr sz="4400" spc="-5" dirty="0">
                <a:solidFill>
                  <a:srgbClr val="FFFFFF"/>
                </a:solidFill>
                <a:latin typeface="Trebuchet MS"/>
                <a:cs typeface="Trebuchet MS"/>
              </a:rPr>
              <a:t>Layer</a:t>
            </a:r>
            <a:endParaRPr sz="440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6581775" cy="1337310"/>
          </a:xfrm>
          <a:prstGeom prst="rect">
            <a:avLst/>
          </a:prstGeom>
        </p:spPr>
        <p:txBody>
          <a:bodyPr vert="horz" wrap="square" lIns="0" tIns="0" rIns="0" bIns="0" rtlCol="0">
            <a:spAutoFit/>
          </a:bodyPr>
          <a:lstStyle/>
          <a:p>
            <a:pPr marL="3955415">
              <a:lnSpc>
                <a:spcPct val="100000"/>
              </a:lnSpc>
            </a:pPr>
            <a:endParaRPr sz="800" dirty="0">
              <a:latin typeface="Arial Unicode MS"/>
              <a:cs typeface="Arial Unicode MS"/>
            </a:endParaRPr>
          </a:p>
          <a:p>
            <a:pPr marL="12700">
              <a:lnSpc>
                <a:spcPct val="100000"/>
              </a:lnSpc>
              <a:spcBef>
                <a:spcPts val="690"/>
              </a:spcBef>
            </a:pPr>
            <a:r>
              <a:rPr sz="4000" spc="-20" dirty="0">
                <a:solidFill>
                  <a:srgbClr val="424455"/>
                </a:solidFill>
                <a:latin typeface="Trebuchet MS"/>
                <a:cs typeface="Trebuchet MS"/>
              </a:rPr>
              <a:t>Public</a:t>
            </a:r>
            <a:r>
              <a:rPr sz="4000" spc="170" dirty="0">
                <a:solidFill>
                  <a:srgbClr val="424455"/>
                </a:solidFill>
                <a:latin typeface="Times New Roman"/>
                <a:cs typeface="Times New Roman"/>
              </a:rPr>
              <a:t> </a:t>
            </a:r>
            <a:r>
              <a:rPr sz="4000" spc="-30" dirty="0">
                <a:solidFill>
                  <a:srgbClr val="424455"/>
                </a:solidFill>
                <a:latin typeface="Trebuchet MS"/>
                <a:cs typeface="Trebuchet MS"/>
              </a:rPr>
              <a:t>an</a:t>
            </a:r>
            <a:r>
              <a:rPr sz="4000" spc="-25" dirty="0">
                <a:solidFill>
                  <a:srgbClr val="424455"/>
                </a:solidFill>
                <a:latin typeface="Trebuchet MS"/>
                <a:cs typeface="Trebuchet MS"/>
              </a:rPr>
              <a:t>d</a:t>
            </a:r>
            <a:r>
              <a:rPr sz="4000" spc="204" dirty="0">
                <a:solidFill>
                  <a:srgbClr val="424455"/>
                </a:solidFill>
                <a:latin typeface="Times New Roman"/>
                <a:cs typeface="Times New Roman"/>
              </a:rPr>
              <a:t> </a:t>
            </a:r>
            <a:r>
              <a:rPr sz="4000" spc="-210" dirty="0">
                <a:solidFill>
                  <a:srgbClr val="424455"/>
                </a:solidFill>
                <a:latin typeface="Trebuchet MS"/>
                <a:cs typeface="Trebuchet MS"/>
              </a:rPr>
              <a:t>P</a:t>
            </a:r>
            <a:r>
              <a:rPr sz="4000" spc="-20" dirty="0">
                <a:solidFill>
                  <a:srgbClr val="424455"/>
                </a:solidFill>
                <a:latin typeface="Trebuchet MS"/>
                <a:cs typeface="Trebuchet MS"/>
              </a:rPr>
              <a:t>rivate</a:t>
            </a:r>
            <a:r>
              <a:rPr sz="4000" spc="185" dirty="0">
                <a:solidFill>
                  <a:srgbClr val="424455"/>
                </a:solidFill>
                <a:latin typeface="Times New Roman"/>
                <a:cs typeface="Times New Roman"/>
              </a:rPr>
              <a:t> </a:t>
            </a:r>
            <a:r>
              <a:rPr sz="4000" spc="10" dirty="0">
                <a:solidFill>
                  <a:srgbClr val="424455"/>
                </a:solidFill>
                <a:latin typeface="Trebuchet MS"/>
                <a:cs typeface="Trebuchet MS"/>
              </a:rPr>
              <a:t>I</a:t>
            </a:r>
            <a:r>
              <a:rPr sz="4000" spc="-25" dirty="0">
                <a:solidFill>
                  <a:srgbClr val="424455"/>
                </a:solidFill>
                <a:latin typeface="Trebuchet MS"/>
                <a:cs typeface="Trebuchet MS"/>
              </a:rPr>
              <a:t>P</a:t>
            </a:r>
            <a:r>
              <a:rPr sz="4000" spc="-100" dirty="0">
                <a:solidFill>
                  <a:srgbClr val="424455"/>
                </a:solidFill>
                <a:latin typeface="Times New Roman"/>
                <a:cs typeface="Times New Roman"/>
              </a:rPr>
              <a:t> </a:t>
            </a:r>
            <a:r>
              <a:rPr sz="4000" spc="-20" dirty="0">
                <a:solidFill>
                  <a:srgbClr val="424455"/>
                </a:solidFill>
                <a:latin typeface="Trebuchet MS"/>
                <a:cs typeface="Trebuchet MS"/>
              </a:rPr>
              <a:t>Address</a:t>
            </a:r>
            <a:endParaRPr sz="4000" dirty="0">
              <a:latin typeface="Trebuchet MS"/>
              <a:cs typeface="Trebuchet MS"/>
            </a:endParaRPr>
          </a:p>
          <a:p>
            <a:pPr marL="355600" indent="-342900">
              <a:lnSpc>
                <a:spcPct val="100000"/>
              </a:lnSpc>
              <a:spcBef>
                <a:spcPts val="1305"/>
              </a:spcBef>
              <a:buFont typeface="Arial"/>
              <a:buChar char="•"/>
              <a:tabLst>
                <a:tab pos="355600" algn="l"/>
              </a:tabLst>
            </a:pPr>
            <a:r>
              <a:rPr sz="2200" spc="-15" dirty="0">
                <a:latin typeface="Times New Roman"/>
                <a:cs typeface="Times New Roman"/>
              </a:rPr>
              <a:t>P</a:t>
            </a:r>
            <a:r>
              <a:rPr sz="2200" spc="-10" dirty="0">
                <a:latin typeface="Times New Roman"/>
                <a:cs typeface="Times New Roman"/>
              </a:rPr>
              <a:t>ublic</a:t>
            </a:r>
            <a:r>
              <a:rPr sz="2200" spc="-5" dirty="0">
                <a:latin typeface="Times New Roman"/>
                <a:cs typeface="Times New Roman"/>
              </a:rPr>
              <a:t> </a:t>
            </a:r>
            <a:r>
              <a:rPr sz="2200" spc="-10" dirty="0">
                <a:latin typeface="Times New Roman"/>
                <a:cs typeface="Times New Roman"/>
              </a:rPr>
              <a:t>IP</a:t>
            </a:r>
            <a:r>
              <a:rPr sz="2200" spc="-80" dirty="0">
                <a:latin typeface="Times New Roman"/>
                <a:cs typeface="Times New Roman"/>
              </a:rPr>
              <a:t> </a:t>
            </a:r>
            <a:r>
              <a:rPr sz="2200" spc="-10" dirty="0">
                <a:latin typeface="Times New Roman"/>
                <a:cs typeface="Times New Roman"/>
              </a:rPr>
              <a:t>globally</a:t>
            </a:r>
            <a:r>
              <a:rPr sz="2200" spc="-5" dirty="0">
                <a:latin typeface="Times New Roman"/>
                <a:cs typeface="Times New Roman"/>
              </a:rPr>
              <a:t> </a:t>
            </a:r>
            <a:r>
              <a:rPr sz="2200" spc="-15" dirty="0">
                <a:latin typeface="Times New Roman"/>
                <a:cs typeface="Times New Roman"/>
              </a:rPr>
              <a:t>Uni</a:t>
            </a:r>
            <a:r>
              <a:rPr sz="2200" spc="-10" dirty="0">
                <a:latin typeface="Times New Roman"/>
                <a:cs typeface="Times New Roman"/>
              </a:rPr>
              <a:t>q</a:t>
            </a:r>
            <a:r>
              <a:rPr sz="2200" spc="-15" dirty="0">
                <a:latin typeface="Times New Roman"/>
                <a:cs typeface="Times New Roman"/>
              </a:rPr>
              <a:t>ue</a:t>
            </a:r>
            <a:endParaRPr sz="2200" dirty="0">
              <a:latin typeface="Times New Roman"/>
              <a:cs typeface="Times New Roman"/>
            </a:endParaRPr>
          </a:p>
        </p:txBody>
      </p:sp>
      <p:sp>
        <p:nvSpPr>
          <p:cNvPr id="3" name="object 3"/>
          <p:cNvSpPr txBox="1"/>
          <p:nvPr/>
        </p:nvSpPr>
        <p:spPr>
          <a:xfrm>
            <a:off x="991926" y="2029037"/>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4" name="object 4"/>
          <p:cNvSpPr txBox="1"/>
          <p:nvPr/>
        </p:nvSpPr>
        <p:spPr>
          <a:xfrm>
            <a:off x="1334767" y="1874058"/>
            <a:ext cx="1827530" cy="304800"/>
          </a:xfrm>
          <a:prstGeom prst="rect">
            <a:avLst/>
          </a:prstGeom>
        </p:spPr>
        <p:txBody>
          <a:bodyPr vert="horz" wrap="square" lIns="0" tIns="0" rIns="0" bIns="0" rtlCol="0">
            <a:spAutoFit/>
          </a:bodyPr>
          <a:lstStyle/>
          <a:p>
            <a:pPr marL="12700">
              <a:lnSpc>
                <a:spcPct val="100000"/>
              </a:lnSpc>
            </a:pPr>
            <a:r>
              <a:rPr sz="2200" spc="-10" dirty="0">
                <a:solidFill>
                  <a:srgbClr val="437F85"/>
                </a:solidFill>
                <a:latin typeface="Times New Roman"/>
                <a:cs typeface="Times New Roman"/>
              </a:rPr>
              <a:t>e.g.</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10"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0.9</a:t>
            </a:r>
            <a:r>
              <a:rPr sz="2200" spc="-15" dirty="0">
                <a:solidFill>
                  <a:srgbClr val="437F85"/>
                </a:solidFill>
                <a:latin typeface="Times New Roman"/>
                <a:cs typeface="Times New Roman"/>
              </a:rPr>
              <a:t>1</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endParaRPr sz="2200">
              <a:latin typeface="Times New Roman"/>
              <a:cs typeface="Times New Roman"/>
            </a:endParaRPr>
          </a:p>
        </p:txBody>
      </p:sp>
      <p:sp>
        <p:nvSpPr>
          <p:cNvPr id="5" name="object 5"/>
          <p:cNvSpPr txBox="1"/>
          <p:nvPr/>
        </p:nvSpPr>
        <p:spPr>
          <a:xfrm>
            <a:off x="534733" y="2195134"/>
            <a:ext cx="7215505" cy="1934210"/>
          </a:xfrm>
          <a:prstGeom prst="rect">
            <a:avLst/>
          </a:prstGeom>
        </p:spPr>
        <p:txBody>
          <a:bodyPr vert="horz" wrap="square" lIns="0" tIns="0" rIns="0" bIns="0" rtlCol="0">
            <a:spAutoFit/>
          </a:bodyPr>
          <a:lstStyle/>
          <a:p>
            <a:pPr marL="355600" indent="-342900">
              <a:lnSpc>
                <a:spcPct val="100000"/>
              </a:lnSpc>
              <a:buFont typeface="Arial"/>
              <a:buChar char="•"/>
              <a:tabLst>
                <a:tab pos="355600" algn="l"/>
              </a:tabLst>
            </a:pPr>
            <a:r>
              <a:rPr sz="2200" spc="-155" dirty="0">
                <a:latin typeface="Times New Roman"/>
                <a:cs typeface="Times New Roman"/>
              </a:rPr>
              <a:t>V</a:t>
            </a:r>
            <a:r>
              <a:rPr sz="2200" spc="-10" dirty="0">
                <a:latin typeface="Times New Roman"/>
                <a:cs typeface="Times New Roman"/>
              </a:rPr>
              <a:t>isible</a:t>
            </a:r>
            <a:r>
              <a:rPr sz="2200" spc="-5" dirty="0">
                <a:latin typeface="Times New Roman"/>
                <a:cs typeface="Times New Roman"/>
              </a:rPr>
              <a:t> </a:t>
            </a:r>
            <a:r>
              <a:rPr sz="2200" spc="-10" dirty="0">
                <a:latin typeface="Times New Roman"/>
                <a:cs typeface="Times New Roman"/>
              </a:rPr>
              <a:t>to</a:t>
            </a:r>
            <a:r>
              <a:rPr sz="2200" spc="5" dirty="0">
                <a:latin typeface="Times New Roman"/>
                <a:cs typeface="Times New Roman"/>
              </a:rPr>
              <a:t> </a:t>
            </a:r>
            <a:r>
              <a:rPr sz="2200" spc="-10" dirty="0">
                <a:latin typeface="Times New Roman"/>
                <a:cs typeface="Times New Roman"/>
              </a:rPr>
              <a:t>p</a:t>
            </a:r>
            <a:r>
              <a:rPr sz="2200" spc="-15" dirty="0">
                <a:latin typeface="Times New Roman"/>
                <a:cs typeface="Times New Roman"/>
              </a:rPr>
              <a:t>u</a:t>
            </a:r>
            <a:r>
              <a:rPr sz="2200" spc="-10" dirty="0">
                <a:latin typeface="Times New Roman"/>
                <a:cs typeface="Times New Roman"/>
              </a:rPr>
              <a:t>blic,</a:t>
            </a:r>
            <a:r>
              <a:rPr sz="2200" spc="-5" dirty="0">
                <a:latin typeface="Times New Roman"/>
                <a:cs typeface="Times New Roman"/>
              </a:rPr>
              <a:t> </a:t>
            </a:r>
            <a:r>
              <a:rPr sz="2200" spc="-15" dirty="0">
                <a:latin typeface="Times New Roman"/>
                <a:cs typeface="Times New Roman"/>
              </a:rPr>
              <a:t>peo</a:t>
            </a:r>
            <a:r>
              <a:rPr sz="2200" spc="-10" dirty="0">
                <a:latin typeface="Times New Roman"/>
                <a:cs typeface="Times New Roman"/>
              </a:rPr>
              <a:t>ple</a:t>
            </a:r>
            <a:r>
              <a:rPr sz="2200" spc="-15" dirty="0">
                <a:latin typeface="Times New Roman"/>
                <a:cs typeface="Times New Roman"/>
              </a:rPr>
              <a:t> can</a:t>
            </a:r>
            <a:r>
              <a:rPr sz="2200" spc="-5" dirty="0">
                <a:latin typeface="Times New Roman"/>
                <a:cs typeface="Times New Roman"/>
              </a:rPr>
              <a:t> </a:t>
            </a:r>
            <a:r>
              <a:rPr sz="2200" spc="-10" dirty="0">
                <a:latin typeface="Times New Roman"/>
                <a:cs typeface="Times New Roman"/>
              </a:rPr>
              <a:t>acc</a:t>
            </a:r>
            <a:r>
              <a:rPr sz="2200" spc="-20" dirty="0">
                <a:latin typeface="Times New Roman"/>
                <a:cs typeface="Times New Roman"/>
              </a:rPr>
              <a:t>e</a:t>
            </a:r>
            <a:r>
              <a:rPr sz="2200" spc="-10" dirty="0">
                <a:latin typeface="Times New Roman"/>
                <a:cs typeface="Times New Roman"/>
              </a:rPr>
              <a:t>ss</a:t>
            </a:r>
            <a:r>
              <a:rPr sz="2200" spc="-5" dirty="0">
                <a:latin typeface="Times New Roman"/>
                <a:cs typeface="Times New Roman"/>
              </a:rPr>
              <a:t> </a:t>
            </a:r>
            <a:r>
              <a:rPr sz="2200" dirty="0">
                <a:latin typeface="Times New Roman"/>
                <a:cs typeface="Times New Roman"/>
              </a:rPr>
              <a:t>y</a:t>
            </a:r>
            <a:r>
              <a:rPr sz="2200" spc="-15" dirty="0">
                <a:latin typeface="Times New Roman"/>
                <a:cs typeface="Times New Roman"/>
              </a:rPr>
              <a:t>o</a:t>
            </a:r>
            <a:r>
              <a:rPr sz="2200" spc="-10" dirty="0">
                <a:latin typeface="Times New Roman"/>
                <a:cs typeface="Times New Roman"/>
              </a:rPr>
              <a:t>ur </a:t>
            </a:r>
            <a:r>
              <a:rPr sz="2200" spc="-15" dirty="0">
                <a:latin typeface="Times New Roman"/>
                <a:cs typeface="Times New Roman"/>
              </a:rPr>
              <a:t>de</a:t>
            </a:r>
            <a:r>
              <a:rPr sz="2200" spc="-10" dirty="0">
                <a:latin typeface="Times New Roman"/>
                <a:cs typeface="Times New Roman"/>
              </a:rPr>
              <a:t>vice.</a:t>
            </a:r>
            <a:endParaRPr sz="2200">
              <a:latin typeface="Times New Roman"/>
              <a:cs typeface="Times New Roman"/>
            </a:endParaRPr>
          </a:p>
          <a:p>
            <a:pPr>
              <a:lnSpc>
                <a:spcPct val="100000"/>
              </a:lnSpc>
              <a:spcBef>
                <a:spcPts val="32"/>
              </a:spcBef>
              <a:buFont typeface="Arial"/>
              <a:buChar char="•"/>
            </a:pPr>
            <a:endParaRPr sz="1850">
              <a:latin typeface="Times New Roman"/>
              <a:cs typeface="Times New Roman"/>
            </a:endParaRPr>
          </a:p>
          <a:p>
            <a:pPr marL="355600" indent="-342900">
              <a:lnSpc>
                <a:spcPct val="100000"/>
              </a:lnSpc>
              <a:buFont typeface="Arial"/>
              <a:buChar char="•"/>
              <a:tabLst>
                <a:tab pos="355600" algn="l"/>
              </a:tabLst>
            </a:pPr>
            <a:r>
              <a:rPr sz="2200" spc="-10" dirty="0">
                <a:latin typeface="Times New Roman"/>
                <a:cs typeface="Times New Roman"/>
              </a:rPr>
              <a:t>Private</a:t>
            </a:r>
            <a:r>
              <a:rPr sz="2200" spc="5" dirty="0">
                <a:latin typeface="Times New Roman"/>
                <a:cs typeface="Times New Roman"/>
              </a:rPr>
              <a:t> </a:t>
            </a:r>
            <a:r>
              <a:rPr sz="2200" spc="-10" dirty="0">
                <a:latin typeface="Times New Roman"/>
                <a:cs typeface="Times New Roman"/>
              </a:rPr>
              <a:t>IP</a:t>
            </a:r>
            <a:r>
              <a:rPr sz="2200" spc="-85" dirty="0">
                <a:latin typeface="Times New Roman"/>
                <a:cs typeface="Times New Roman"/>
              </a:rPr>
              <a:t> </a:t>
            </a:r>
            <a:r>
              <a:rPr sz="2200" spc="-10" dirty="0">
                <a:latin typeface="Times New Roman"/>
                <a:cs typeface="Times New Roman"/>
              </a:rPr>
              <a:t>significant</a:t>
            </a:r>
            <a:r>
              <a:rPr sz="2200" dirty="0">
                <a:latin typeface="Times New Roman"/>
                <a:cs typeface="Times New Roman"/>
              </a:rPr>
              <a:t> </a:t>
            </a:r>
            <a:r>
              <a:rPr sz="2200" spc="-10" dirty="0">
                <a:latin typeface="Times New Roman"/>
                <a:cs typeface="Times New Roman"/>
              </a:rPr>
              <a:t>in</a:t>
            </a:r>
            <a:r>
              <a:rPr sz="2200" dirty="0">
                <a:latin typeface="Times New Roman"/>
                <a:cs typeface="Times New Roman"/>
              </a:rPr>
              <a:t> </a:t>
            </a:r>
            <a:r>
              <a:rPr sz="2200" spc="-15" dirty="0">
                <a:latin typeface="Times New Roman"/>
                <a:cs typeface="Times New Roman"/>
              </a:rPr>
              <a:t>L</a:t>
            </a:r>
            <a:r>
              <a:rPr sz="2200" spc="-10" dirty="0">
                <a:latin typeface="Times New Roman"/>
                <a:cs typeface="Times New Roman"/>
              </a:rPr>
              <a:t>ocal</a:t>
            </a:r>
            <a:r>
              <a:rPr sz="2200" spc="-5" dirty="0">
                <a:latin typeface="Times New Roman"/>
                <a:cs typeface="Times New Roman"/>
              </a:rPr>
              <a:t> </a:t>
            </a:r>
            <a:r>
              <a:rPr sz="2200" spc="-10" dirty="0">
                <a:latin typeface="Times New Roman"/>
                <a:cs typeface="Times New Roman"/>
              </a:rPr>
              <a:t>Sites</a:t>
            </a:r>
            <a:r>
              <a:rPr sz="2200" spc="-5" dirty="0">
                <a:latin typeface="Times New Roman"/>
                <a:cs typeface="Times New Roman"/>
              </a:rPr>
              <a:t> </a:t>
            </a:r>
            <a:r>
              <a:rPr sz="2200" spc="-10" dirty="0">
                <a:latin typeface="Times New Roman"/>
                <a:cs typeface="Times New Roman"/>
              </a:rPr>
              <a:t>onl</a:t>
            </a:r>
            <a:r>
              <a:rPr sz="2200" spc="-145" dirty="0">
                <a:latin typeface="Times New Roman"/>
                <a:cs typeface="Times New Roman"/>
              </a:rPr>
              <a:t>y</a:t>
            </a:r>
            <a:r>
              <a:rPr sz="2200" spc="-10" dirty="0">
                <a:latin typeface="Times New Roman"/>
                <a:cs typeface="Times New Roman"/>
              </a:rPr>
              <a:t>.</a:t>
            </a:r>
            <a:endParaRPr sz="2200">
              <a:latin typeface="Times New Roman"/>
              <a:cs typeface="Times New Roman"/>
            </a:endParaRPr>
          </a:p>
          <a:p>
            <a:pPr marL="355600" indent="-342900">
              <a:lnSpc>
                <a:spcPct val="100000"/>
              </a:lnSpc>
              <a:buFont typeface="Arial"/>
              <a:buChar char="•"/>
              <a:tabLst>
                <a:tab pos="355600" algn="l"/>
              </a:tabLst>
            </a:pPr>
            <a:r>
              <a:rPr sz="2200" spc="-10" dirty="0">
                <a:latin typeface="Times New Roman"/>
                <a:cs typeface="Times New Roman"/>
              </a:rPr>
              <a:t>Private</a:t>
            </a:r>
            <a:r>
              <a:rPr sz="2200" spc="5" dirty="0">
                <a:latin typeface="Times New Roman"/>
                <a:cs typeface="Times New Roman"/>
              </a:rPr>
              <a:t> </a:t>
            </a:r>
            <a:r>
              <a:rPr sz="2200" spc="-10" dirty="0">
                <a:latin typeface="Times New Roman"/>
                <a:cs typeface="Times New Roman"/>
              </a:rPr>
              <a:t>IP</a:t>
            </a:r>
            <a:r>
              <a:rPr sz="2200" spc="-85" dirty="0">
                <a:latin typeface="Times New Roman"/>
                <a:cs typeface="Times New Roman"/>
              </a:rPr>
              <a:t> </a:t>
            </a:r>
            <a:r>
              <a:rPr sz="2200" spc="-10" dirty="0">
                <a:latin typeface="Times New Roman"/>
                <a:cs typeface="Times New Roman"/>
              </a:rPr>
              <a:t>are</a:t>
            </a:r>
            <a:r>
              <a:rPr sz="2200" spc="10" dirty="0">
                <a:latin typeface="Times New Roman"/>
                <a:cs typeface="Times New Roman"/>
              </a:rPr>
              <a:t> </a:t>
            </a:r>
            <a:r>
              <a:rPr sz="2200" spc="-15" dirty="0">
                <a:latin typeface="Times New Roman"/>
                <a:cs typeface="Times New Roman"/>
              </a:rPr>
              <a:t>co</a:t>
            </a:r>
            <a:r>
              <a:rPr sz="2200" spc="-35" dirty="0">
                <a:latin typeface="Times New Roman"/>
                <a:cs typeface="Times New Roman"/>
              </a:rPr>
              <a:t>m</a:t>
            </a:r>
            <a:r>
              <a:rPr sz="2200" spc="-40" dirty="0">
                <a:latin typeface="Times New Roman"/>
                <a:cs typeface="Times New Roman"/>
              </a:rPr>
              <a:t>m</a:t>
            </a:r>
            <a:r>
              <a:rPr sz="2200" spc="-15" dirty="0">
                <a:latin typeface="Times New Roman"/>
                <a:cs typeface="Times New Roman"/>
              </a:rPr>
              <a:t>o</a:t>
            </a:r>
            <a:r>
              <a:rPr sz="2200" spc="-10" dirty="0">
                <a:latin typeface="Times New Roman"/>
                <a:cs typeface="Times New Roman"/>
              </a:rPr>
              <a:t>nly</a:t>
            </a:r>
            <a:r>
              <a:rPr sz="2200" spc="25" dirty="0">
                <a:latin typeface="Times New Roman"/>
                <a:cs typeface="Times New Roman"/>
              </a:rPr>
              <a:t> </a:t>
            </a:r>
            <a:r>
              <a:rPr sz="2200" spc="-10" dirty="0">
                <a:latin typeface="Times New Roman"/>
                <a:cs typeface="Times New Roman"/>
              </a:rPr>
              <a:t>used </a:t>
            </a:r>
            <a:r>
              <a:rPr sz="2200" spc="-15" dirty="0">
                <a:latin typeface="Times New Roman"/>
                <a:cs typeface="Times New Roman"/>
              </a:rPr>
              <a:t>when</a:t>
            </a:r>
            <a:r>
              <a:rPr sz="2200" dirty="0">
                <a:latin typeface="Times New Roman"/>
                <a:cs typeface="Times New Roman"/>
              </a:rPr>
              <a:t> </a:t>
            </a:r>
            <a:r>
              <a:rPr sz="2200" spc="-10" dirty="0">
                <a:latin typeface="Times New Roman"/>
                <a:cs typeface="Times New Roman"/>
              </a:rPr>
              <a:t>the</a:t>
            </a:r>
            <a:r>
              <a:rPr sz="2200" spc="-5" dirty="0">
                <a:latin typeface="Times New Roman"/>
                <a:cs typeface="Times New Roman"/>
              </a:rPr>
              <a:t> </a:t>
            </a:r>
            <a:r>
              <a:rPr sz="2200" spc="-15" dirty="0">
                <a:latin typeface="Times New Roman"/>
                <a:cs typeface="Times New Roman"/>
              </a:rPr>
              <a:t>p</a:t>
            </a:r>
            <a:r>
              <a:rPr sz="2200" spc="-10" dirty="0">
                <a:latin typeface="Times New Roman"/>
                <a:cs typeface="Times New Roman"/>
              </a:rPr>
              <a:t>ublic</a:t>
            </a:r>
            <a:r>
              <a:rPr sz="2200" spc="-15" dirty="0">
                <a:latin typeface="Times New Roman"/>
                <a:cs typeface="Times New Roman"/>
              </a:rPr>
              <a:t> </a:t>
            </a:r>
            <a:r>
              <a:rPr sz="2200" spc="-10" dirty="0">
                <a:latin typeface="Times New Roman"/>
                <a:cs typeface="Times New Roman"/>
              </a:rPr>
              <a:t>IP</a:t>
            </a:r>
            <a:r>
              <a:rPr sz="2200" spc="-70" dirty="0">
                <a:latin typeface="Times New Roman"/>
                <a:cs typeface="Times New Roman"/>
              </a:rPr>
              <a:t> </a:t>
            </a:r>
            <a:r>
              <a:rPr sz="2200" spc="-15" dirty="0">
                <a:latin typeface="Times New Roman"/>
                <a:cs typeface="Times New Roman"/>
              </a:rPr>
              <a:t>co</a:t>
            </a:r>
            <a:r>
              <a:rPr sz="2200" spc="-10" dirty="0">
                <a:latin typeface="Times New Roman"/>
                <a:cs typeface="Times New Roman"/>
              </a:rPr>
              <a:t>uldn</a:t>
            </a:r>
            <a:r>
              <a:rPr sz="2200" spc="-30" dirty="0">
                <a:latin typeface="Times New Roman"/>
                <a:cs typeface="Times New Roman"/>
              </a:rPr>
              <a:t>’</a:t>
            </a:r>
            <a:r>
              <a:rPr sz="2200" spc="-10" dirty="0">
                <a:latin typeface="Times New Roman"/>
                <a:cs typeface="Times New Roman"/>
              </a:rPr>
              <a:t>t</a:t>
            </a:r>
            <a:r>
              <a:rPr sz="2200" spc="-25" dirty="0">
                <a:latin typeface="Times New Roman"/>
                <a:cs typeface="Times New Roman"/>
              </a:rPr>
              <a:t> </a:t>
            </a:r>
            <a:r>
              <a:rPr sz="2200" spc="-15" dirty="0">
                <a:latin typeface="Times New Roman"/>
                <a:cs typeface="Times New Roman"/>
              </a:rPr>
              <a:t>be</a:t>
            </a:r>
            <a:endParaRPr sz="2200">
              <a:latin typeface="Times New Roman"/>
              <a:cs typeface="Times New Roman"/>
            </a:endParaRPr>
          </a:p>
          <a:p>
            <a:pPr marL="355600">
              <a:lnSpc>
                <a:spcPct val="100000"/>
              </a:lnSpc>
            </a:pPr>
            <a:r>
              <a:rPr sz="2200" spc="-15" dirty="0">
                <a:latin typeface="Times New Roman"/>
                <a:cs typeface="Times New Roman"/>
              </a:rPr>
              <a:t>o</a:t>
            </a:r>
            <a:r>
              <a:rPr sz="2200" spc="-10" dirty="0">
                <a:latin typeface="Times New Roman"/>
                <a:cs typeface="Times New Roman"/>
              </a:rPr>
              <a:t>btained</a:t>
            </a:r>
            <a:r>
              <a:rPr sz="2200" spc="-5" dirty="0">
                <a:latin typeface="Times New Roman"/>
                <a:cs typeface="Times New Roman"/>
              </a:rPr>
              <a:t> </a:t>
            </a:r>
            <a:r>
              <a:rPr sz="2200" spc="-10" dirty="0">
                <a:latin typeface="Times New Roman"/>
                <a:cs typeface="Times New Roman"/>
              </a:rPr>
              <a:t>for</a:t>
            </a:r>
            <a:r>
              <a:rPr sz="2200" spc="-5" dirty="0">
                <a:latin typeface="Times New Roman"/>
                <a:cs typeface="Times New Roman"/>
              </a:rPr>
              <a:t> </a:t>
            </a:r>
            <a:r>
              <a:rPr sz="2200" spc="-10" dirty="0">
                <a:latin typeface="Times New Roman"/>
                <a:cs typeface="Times New Roman"/>
              </a:rPr>
              <a:t>all</a:t>
            </a:r>
            <a:r>
              <a:rPr sz="2200" spc="15" dirty="0">
                <a:latin typeface="Times New Roman"/>
                <a:cs typeface="Times New Roman"/>
              </a:rPr>
              <a:t> </a:t>
            </a:r>
            <a:r>
              <a:rPr sz="2200" spc="-15" dirty="0">
                <a:latin typeface="Times New Roman"/>
                <a:cs typeface="Times New Roman"/>
              </a:rPr>
              <a:t>de</a:t>
            </a:r>
            <a:r>
              <a:rPr sz="2200" spc="-10" dirty="0">
                <a:latin typeface="Times New Roman"/>
                <a:cs typeface="Times New Roman"/>
              </a:rPr>
              <a:t>vice</a:t>
            </a:r>
            <a:r>
              <a:rPr sz="2200" spc="-20" dirty="0">
                <a:latin typeface="Times New Roman"/>
                <a:cs typeface="Times New Roman"/>
              </a:rPr>
              <a:t>s</a:t>
            </a:r>
            <a:r>
              <a:rPr sz="2200" spc="-10" dirty="0">
                <a:latin typeface="Times New Roman"/>
                <a:cs typeface="Times New Roman"/>
              </a:rPr>
              <a:t>.</a:t>
            </a:r>
            <a:endParaRPr sz="2200">
              <a:latin typeface="Times New Roman"/>
              <a:cs typeface="Times New Roman"/>
            </a:endParaRPr>
          </a:p>
          <a:p>
            <a:pPr marL="355600" indent="-342900">
              <a:lnSpc>
                <a:spcPct val="100000"/>
              </a:lnSpc>
              <a:buFont typeface="Arial"/>
              <a:buChar char="•"/>
              <a:tabLst>
                <a:tab pos="355600" algn="l"/>
              </a:tabLst>
            </a:pPr>
            <a:r>
              <a:rPr sz="2200" spc="-10" dirty="0">
                <a:latin typeface="Times New Roman"/>
                <a:cs typeface="Times New Roman"/>
              </a:rPr>
              <a:t>Private</a:t>
            </a:r>
            <a:r>
              <a:rPr sz="2200" spc="5" dirty="0">
                <a:latin typeface="Times New Roman"/>
                <a:cs typeface="Times New Roman"/>
              </a:rPr>
              <a:t> </a:t>
            </a:r>
            <a:r>
              <a:rPr sz="2200" spc="-10" dirty="0">
                <a:latin typeface="Times New Roman"/>
                <a:cs typeface="Times New Roman"/>
              </a:rPr>
              <a:t>IP</a:t>
            </a:r>
            <a:r>
              <a:rPr sz="2200" spc="-85"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dress </a:t>
            </a:r>
            <a:r>
              <a:rPr sz="2200" spc="-15" dirty="0">
                <a:latin typeface="Times New Roman"/>
                <a:cs typeface="Times New Roman"/>
              </a:rPr>
              <a:t>Ran</a:t>
            </a:r>
            <a:r>
              <a:rPr sz="2200" spc="-10" dirty="0">
                <a:latin typeface="Times New Roman"/>
                <a:cs typeface="Times New Roman"/>
              </a:rPr>
              <a:t>ge</a:t>
            </a:r>
            <a:endParaRPr sz="2200">
              <a:latin typeface="Times New Roman"/>
              <a:cs typeface="Times New Roman"/>
            </a:endParaRPr>
          </a:p>
        </p:txBody>
      </p:sp>
      <p:sp>
        <p:nvSpPr>
          <p:cNvPr id="7" name="object 7"/>
          <p:cNvSpPr/>
          <p:nvPr/>
        </p:nvSpPr>
        <p:spPr>
          <a:xfrm>
            <a:off x="990715" y="4572039"/>
            <a:ext cx="7391156" cy="191947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25" y="631475"/>
            <a:ext cx="5921375" cy="615553"/>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Distance</a:t>
            </a:r>
            <a:r>
              <a:rPr kumimoji="0" sz="4000" b="0" i="0" u="none" strike="noStrike" kern="1200" cap="none" spc="22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75" normalizeH="0" baseline="0" noProof="0" dirty="0">
                <a:ln>
                  <a:noFill/>
                </a:ln>
                <a:solidFill>
                  <a:srgbClr val="424455"/>
                </a:solidFill>
                <a:effectLst/>
                <a:uLnTx/>
                <a:uFillTx/>
                <a:latin typeface="Trebuchet MS"/>
                <a:ea typeface="+mn-ea"/>
                <a:cs typeface="Trebuchet MS"/>
              </a:rPr>
              <a:t>V</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ecto</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Algo</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r</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ithm</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4" name="object 4"/>
          <p:cNvSpPr/>
          <p:nvPr/>
        </p:nvSpPr>
        <p:spPr>
          <a:xfrm>
            <a:off x="922324" y="1247028"/>
            <a:ext cx="7671054" cy="56109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7696200" y="2009001"/>
            <a:ext cx="434975" cy="277495"/>
          </a:xfrm>
          <a:custGeom>
            <a:avLst/>
            <a:gdLst/>
            <a:ahLst/>
            <a:cxnLst/>
            <a:rect l="l" t="t" r="r" b="b"/>
            <a:pathLst>
              <a:path w="434975" h="277494">
                <a:moveTo>
                  <a:pt x="0" y="276998"/>
                </a:moveTo>
                <a:lnTo>
                  <a:pt x="434803" y="276998"/>
                </a:lnTo>
                <a:lnTo>
                  <a:pt x="434803" y="0"/>
                </a:lnTo>
                <a:lnTo>
                  <a:pt x="0" y="0"/>
                </a:lnTo>
                <a:lnTo>
                  <a:pt x="0" y="276998"/>
                </a:lnTo>
                <a:close/>
              </a:path>
            </a:pathLst>
          </a:custGeom>
          <a:ln w="28574">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7696200" y="3729597"/>
            <a:ext cx="434975" cy="277495"/>
          </a:xfrm>
          <a:custGeom>
            <a:avLst/>
            <a:gdLst/>
            <a:ahLst/>
            <a:cxnLst/>
            <a:rect l="l" t="t" r="r" b="b"/>
            <a:pathLst>
              <a:path w="434975" h="277495">
                <a:moveTo>
                  <a:pt x="0" y="276998"/>
                </a:moveTo>
                <a:lnTo>
                  <a:pt x="434803" y="276998"/>
                </a:lnTo>
                <a:lnTo>
                  <a:pt x="434803" y="0"/>
                </a:lnTo>
                <a:lnTo>
                  <a:pt x="0" y="0"/>
                </a:lnTo>
                <a:lnTo>
                  <a:pt x="0" y="276998"/>
                </a:lnTo>
                <a:close/>
              </a:path>
            </a:pathLst>
          </a:custGeom>
          <a:ln w="28574">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7696200" y="3990225"/>
            <a:ext cx="434975" cy="261620"/>
          </a:xfrm>
          <a:custGeom>
            <a:avLst/>
            <a:gdLst/>
            <a:ahLst/>
            <a:cxnLst/>
            <a:rect l="l" t="t" r="r" b="b"/>
            <a:pathLst>
              <a:path w="434975" h="261620">
                <a:moveTo>
                  <a:pt x="0" y="261604"/>
                </a:moveTo>
                <a:lnTo>
                  <a:pt x="434803" y="261604"/>
                </a:lnTo>
                <a:lnTo>
                  <a:pt x="434803" y="0"/>
                </a:lnTo>
                <a:lnTo>
                  <a:pt x="0" y="0"/>
                </a:lnTo>
                <a:lnTo>
                  <a:pt x="0" y="261604"/>
                </a:lnTo>
                <a:close/>
              </a:path>
            </a:pathLst>
          </a:custGeom>
          <a:ln w="28574">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7696200" y="4462795"/>
            <a:ext cx="434975" cy="261620"/>
          </a:xfrm>
          <a:custGeom>
            <a:avLst/>
            <a:gdLst/>
            <a:ahLst/>
            <a:cxnLst/>
            <a:rect l="l" t="t" r="r" b="b"/>
            <a:pathLst>
              <a:path w="434975" h="261620">
                <a:moveTo>
                  <a:pt x="0" y="261604"/>
                </a:moveTo>
                <a:lnTo>
                  <a:pt x="434803" y="261604"/>
                </a:lnTo>
                <a:lnTo>
                  <a:pt x="434803" y="0"/>
                </a:lnTo>
                <a:lnTo>
                  <a:pt x="0" y="0"/>
                </a:lnTo>
                <a:lnTo>
                  <a:pt x="0" y="261604"/>
                </a:lnTo>
                <a:close/>
              </a:path>
            </a:pathLst>
          </a:custGeom>
          <a:ln w="28574">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876800" y="5590401"/>
            <a:ext cx="434975" cy="277495"/>
          </a:xfrm>
          <a:custGeom>
            <a:avLst/>
            <a:gdLst/>
            <a:ahLst/>
            <a:cxnLst/>
            <a:rect l="l" t="t" r="r" b="b"/>
            <a:pathLst>
              <a:path w="434975" h="277495">
                <a:moveTo>
                  <a:pt x="0" y="276998"/>
                </a:moveTo>
                <a:lnTo>
                  <a:pt x="434803" y="276998"/>
                </a:lnTo>
                <a:lnTo>
                  <a:pt x="434803" y="0"/>
                </a:lnTo>
                <a:lnTo>
                  <a:pt x="0" y="0"/>
                </a:lnTo>
                <a:lnTo>
                  <a:pt x="0" y="276998"/>
                </a:lnTo>
                <a:close/>
              </a:path>
            </a:pathLst>
          </a:custGeom>
          <a:ln w="28574">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5562600" y="5590401"/>
            <a:ext cx="434975" cy="277495"/>
          </a:xfrm>
          <a:custGeom>
            <a:avLst/>
            <a:gdLst/>
            <a:ahLst/>
            <a:cxnLst/>
            <a:rect l="l" t="t" r="r" b="b"/>
            <a:pathLst>
              <a:path w="434975" h="277495">
                <a:moveTo>
                  <a:pt x="0" y="276998"/>
                </a:moveTo>
                <a:lnTo>
                  <a:pt x="434803" y="276998"/>
                </a:lnTo>
                <a:lnTo>
                  <a:pt x="434803" y="0"/>
                </a:lnTo>
                <a:lnTo>
                  <a:pt x="0" y="0"/>
                </a:lnTo>
                <a:lnTo>
                  <a:pt x="0" y="276998"/>
                </a:lnTo>
                <a:close/>
              </a:path>
            </a:pathLst>
          </a:custGeom>
          <a:ln w="28574">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6248400" y="5590401"/>
            <a:ext cx="434975" cy="277495"/>
          </a:xfrm>
          <a:custGeom>
            <a:avLst/>
            <a:gdLst/>
            <a:ahLst/>
            <a:cxnLst/>
            <a:rect l="l" t="t" r="r" b="b"/>
            <a:pathLst>
              <a:path w="434975" h="277495">
                <a:moveTo>
                  <a:pt x="0" y="276998"/>
                </a:moveTo>
                <a:lnTo>
                  <a:pt x="434803" y="276998"/>
                </a:lnTo>
                <a:lnTo>
                  <a:pt x="434803" y="0"/>
                </a:lnTo>
                <a:lnTo>
                  <a:pt x="0" y="0"/>
                </a:lnTo>
                <a:lnTo>
                  <a:pt x="0" y="276998"/>
                </a:lnTo>
                <a:close/>
              </a:path>
            </a:pathLst>
          </a:custGeom>
          <a:ln w="28574">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6858000" y="5590401"/>
            <a:ext cx="434975" cy="277495"/>
          </a:xfrm>
          <a:custGeom>
            <a:avLst/>
            <a:gdLst/>
            <a:ahLst/>
            <a:cxnLst/>
            <a:rect l="l" t="t" r="r" b="b"/>
            <a:pathLst>
              <a:path w="434975" h="277495">
                <a:moveTo>
                  <a:pt x="0" y="276998"/>
                </a:moveTo>
                <a:lnTo>
                  <a:pt x="434803" y="276998"/>
                </a:lnTo>
                <a:lnTo>
                  <a:pt x="434803" y="0"/>
                </a:lnTo>
                <a:lnTo>
                  <a:pt x="0" y="0"/>
                </a:lnTo>
                <a:lnTo>
                  <a:pt x="0" y="276998"/>
                </a:lnTo>
                <a:close/>
              </a:path>
            </a:pathLst>
          </a:custGeom>
          <a:ln w="28574">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ooter Placeholder 15"/>
          <p:cNvSpPr txBox="1">
            <a:spLocks/>
          </p:cNvSpPr>
          <p:nvPr/>
        </p:nvSpPr>
        <p:spPr>
          <a:xfrm>
            <a:off x="23856" y="6560001"/>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838200"/>
            <a:ext cx="8534400" cy="2926442"/>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53"/>
              </a:spcBef>
              <a:spcAft>
                <a:spcPts val="0"/>
              </a:spcAft>
              <a:buClrTx/>
              <a:buSzTx/>
              <a:buFontTx/>
              <a:buNone/>
              <a:tabLst/>
              <a:defRPr/>
            </a:pPr>
            <a:endParaRPr kumimoji="0" sz="60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Distance</a:t>
            </a:r>
            <a:r>
              <a:rPr kumimoji="0" sz="4000" b="0" i="0" u="none" strike="noStrike" kern="1200" cap="none" spc="2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65" normalizeH="0" baseline="0" noProof="0" dirty="0">
                <a:ln>
                  <a:noFill/>
                </a:ln>
                <a:solidFill>
                  <a:srgbClr val="424455"/>
                </a:solidFill>
                <a:effectLst/>
                <a:uLnTx/>
                <a:uFillTx/>
                <a:latin typeface="Trebuchet MS"/>
                <a:ea typeface="+mn-ea"/>
                <a:cs typeface="Trebuchet MS"/>
              </a:rPr>
              <a:t>V</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ecto</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Algo</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r</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ithm</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0" lvl="0" indent="-342900" algn="l" defTabSz="914400" rtl="0" eaLnBrk="1" fontAlgn="auto" latinLnBrk="0" hangingPunct="1">
              <a:lnSpc>
                <a:spcPct val="100000"/>
              </a:lnSpc>
              <a:spcBef>
                <a:spcPts val="1305"/>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Path</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from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J</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ultiple path)</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69900" marR="0" lvl="0" indent="0" algn="l" defTabSz="914400" rtl="0" eaLnBrk="1" fontAlgn="auto" latinLnBrk="0" hangingPunct="1">
              <a:lnSpc>
                <a:spcPct val="100000"/>
              </a:lnSpc>
              <a:spcBef>
                <a:spcPts val="0"/>
              </a:spcBef>
              <a:spcAft>
                <a:spcPts val="0"/>
              </a:spcAft>
              <a:buClrTx/>
              <a:buSzTx/>
              <a:buFontTx/>
              <a:buNone/>
              <a:tabLst>
                <a:tab pos="812165" algn="l"/>
              </a:tabLst>
              <a:defRPr/>
            </a:pPr>
            <a:r>
              <a:rPr kumimoji="0" sz="2200" b="0" i="0" u="none" strike="noStrike" kern="1200" cap="none" spc="-10" normalizeH="0" baseline="0" noProof="0" dirty="0">
                <a:ln>
                  <a:noFill/>
                </a:ln>
                <a:solidFill>
                  <a:prstClr val="black"/>
                </a:solidFill>
                <a:effectLst/>
                <a:uLnTx/>
                <a:uFillTx/>
                <a:latin typeface="Wingdings"/>
                <a:ea typeface="+mn-ea"/>
                <a:cs typeface="Wingdings"/>
              </a:rPr>
              <a: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J</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8</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1</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2</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20</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69265" marR="0" lvl="0" indent="0" algn="l" defTabSz="914400" rtl="0" eaLnBrk="1" fontAlgn="auto" latinLnBrk="0" hangingPunct="1">
              <a:lnSpc>
                <a:spcPct val="100000"/>
              </a:lnSpc>
              <a:spcBef>
                <a:spcPts val="0"/>
              </a:spcBef>
              <a:spcAft>
                <a:spcPts val="0"/>
              </a:spcAft>
              <a:buClrTx/>
              <a:buSzTx/>
              <a:buFontTx/>
              <a:buNone/>
              <a:tabLst>
                <a:tab pos="812165" algn="l"/>
              </a:tabLst>
              <a:defRPr/>
            </a:pPr>
            <a:r>
              <a:rPr kumimoji="0" sz="2200" b="0" i="0" u="none" strike="noStrike" kern="1200" cap="none" spc="-10" normalizeH="0" baseline="0" noProof="0" dirty="0">
                <a:ln>
                  <a:noFill/>
                </a:ln>
                <a:solidFill>
                  <a:prstClr val="black"/>
                </a:solidFill>
                <a:effectLst/>
                <a:uLnTx/>
                <a:uFillTx/>
                <a:latin typeface="Wingdings"/>
                <a:ea typeface="+mn-ea"/>
                <a:cs typeface="Wingdings"/>
              </a:rPr>
              <a: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J</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1</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0</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3</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6</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46</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69265" marR="0" lvl="0" indent="0" algn="l" defTabSz="914400" rtl="0" eaLnBrk="1" fontAlgn="auto" latinLnBrk="0" hangingPunct="1">
              <a:lnSpc>
                <a:spcPct val="100000"/>
              </a:lnSpc>
              <a:spcBef>
                <a:spcPts val="0"/>
              </a:spcBef>
              <a:spcAft>
                <a:spcPts val="0"/>
              </a:spcAft>
              <a:buClrTx/>
              <a:buSzTx/>
              <a:buFontTx/>
              <a:buNone/>
              <a:tabLst>
                <a:tab pos="812165" algn="l"/>
              </a:tabLst>
              <a:defRPr/>
            </a:pPr>
            <a:r>
              <a:rPr kumimoji="0" sz="2200" b="0" i="0" u="none" strike="noStrike" kern="1200" cap="none" spc="-10" normalizeH="0" baseline="0" noProof="0" dirty="0">
                <a:ln>
                  <a:noFill/>
                </a:ln>
                <a:solidFill>
                  <a:prstClr val="black"/>
                </a:solidFill>
                <a:effectLst/>
                <a:uLnTx/>
                <a:uFillTx/>
                <a:latin typeface="Wingdings"/>
                <a:ea typeface="+mn-ea"/>
                <a:cs typeface="Wingdings"/>
              </a:rPr>
              <a: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J</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1</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2</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3</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1</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43</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54"/>
              </a:spcBef>
              <a:spcAft>
                <a:spcPts val="0"/>
              </a:spcAft>
              <a:buClrTx/>
              <a:buSzTx/>
              <a:buFontTx/>
              <a:buNone/>
              <a:tabLst/>
              <a:defRPr/>
            </a:pPr>
            <a:endParaRPr kumimoji="0" sz="225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Least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cost Path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J</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osen.</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1" y="505660"/>
            <a:ext cx="8228330" cy="603250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Lin</a:t>
            </a:r>
            <a:r>
              <a:rPr kumimoji="0" sz="4000" b="0" i="0" u="none" strike="noStrike" kern="1200" cap="none" spc="-15" normalizeH="0" baseline="0" noProof="0" dirty="0">
                <a:ln>
                  <a:noFill/>
                </a:ln>
                <a:solidFill>
                  <a:srgbClr val="424455"/>
                </a:solidFill>
                <a:effectLst/>
                <a:uLnTx/>
                <a:uFillTx/>
                <a:latin typeface="Trebuchet MS"/>
                <a:ea typeface="+mn-ea"/>
                <a:cs typeface="Trebuchet MS"/>
              </a:rPr>
              <a:t>k</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-state</a:t>
            </a:r>
            <a:r>
              <a:rPr kumimoji="0" sz="4000" b="0" i="0" u="none" strike="noStrike" kern="1200" cap="none" spc="21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18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outing</a:t>
            </a:r>
            <a:r>
              <a:rPr kumimoji="0" sz="4000" b="0" i="0" u="none" strike="noStrike" kern="1200" cap="none" spc="-3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Algo</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ithm(LS)</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0" lvl="0" indent="-342900" algn="l" defTabSz="914400" rtl="0" eaLnBrk="1" fontAlgn="auto" latinLnBrk="0" hangingPunct="1">
              <a:lnSpc>
                <a:spcPct val="100000"/>
              </a:lnSpc>
              <a:spcBef>
                <a:spcPts val="1305"/>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Distance</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V</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ector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not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ake</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goo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candidate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for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longer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netw</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ork</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ve</a:t>
            </a:r>
            <a:r>
              <a:rPr kumimoji="0" sz="2200" b="0" i="0" u="none" strike="noStrike" kern="1200" cap="none" spc="-45"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nce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sc</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lability</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prob</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lem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for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topology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chan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ges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5080" lvl="0" indent="-342900" algn="l" defTabSz="914400" rtl="0" eaLnBrk="1" fontAlgn="auto" latinLnBrk="0" hangingPunct="1">
              <a:lnSpc>
                <a:spcPct val="100000"/>
              </a:lnSpc>
              <a:spcBef>
                <a:spcPts val="0"/>
              </a:spcBef>
              <a:spcAft>
                <a:spcPts val="0"/>
              </a:spcAft>
              <a:buClrTx/>
              <a:buSzTx/>
              <a:buFont typeface="Arial"/>
              <a:buChar char="•"/>
              <a:tabLst>
                <a:tab pos="355600" algn="l"/>
                <a:tab pos="949325" algn="l"/>
                <a:tab pos="2025650" algn="l"/>
                <a:tab pos="2884170" algn="l"/>
                <a:tab pos="4130675" algn="l"/>
                <a:tab pos="4662805" algn="l"/>
                <a:tab pos="6112510" algn="l"/>
                <a:tab pos="759396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distance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vector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algorit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has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nspecific</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info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tio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ab</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out distant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netw</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orks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k</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owle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distant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Link</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state routing</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used 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ver</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those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li</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itations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5080" lvl="0" indent="-342900" algn="l" defTabSz="914400" rtl="0" eaLnBrk="1" fontAlgn="auto" latinLnBrk="0" hangingPunct="1">
              <a:lnSpc>
                <a:spcPct val="100000"/>
              </a:lnSpc>
              <a:spcBef>
                <a:spcPts val="0"/>
              </a:spcBef>
              <a:spcAft>
                <a:spcPts val="0"/>
              </a:spcAft>
              <a:buClrTx/>
              <a:buSzTx/>
              <a:buFont typeface="Arial"/>
              <a:buChar char="•"/>
              <a:tabLst>
                <a:tab pos="355600" algn="l"/>
                <a:tab pos="929640" algn="l"/>
                <a:tab pos="2111375" algn="l"/>
                <a:tab pos="3060700" algn="l"/>
                <a:tab pos="4289425" algn="l"/>
                <a:tab pos="5514975" algn="l"/>
                <a:tab pos="5778500" algn="l"/>
                <a:tab pos="6880225" algn="l"/>
                <a:tab pos="798131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link-sta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algorit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intains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plex</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database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of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topology</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infor</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atio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2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link-state</a:t>
            </a:r>
            <a:r>
              <a:rPr kumimoji="0" sz="2200" b="0" i="0" u="none" strike="noStrike" kern="1200" cap="none" spc="2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25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orit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2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ain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ains</a:t>
            </a:r>
            <a:r>
              <a:rPr kumimoji="0" sz="2200" b="0" i="0" u="none" strike="noStrike" kern="1200" cap="none" spc="2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full</a:t>
            </a:r>
            <a:r>
              <a:rPr kumimoji="0" sz="2200" b="0" i="0" u="none" strike="noStrike" kern="1200" cap="none" spc="24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k</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w</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ledge</a:t>
            </a:r>
            <a:r>
              <a:rPr kumimoji="0" sz="2200" b="0" i="0" u="none" strike="noStrike" kern="1200" cap="none" spc="25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2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tant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how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they</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interconnect.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5715"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Each</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node</a:t>
            </a:r>
            <a:r>
              <a:rPr kumimoji="0" sz="2200" b="0" i="0" u="none" strike="noStrike" kern="1200" cap="none" spc="10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intains</a:t>
            </a:r>
            <a:r>
              <a:rPr kumimoji="0" sz="2200" b="0" i="0" u="none" strike="noStrike" kern="1200" cap="none" spc="10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full</a:t>
            </a:r>
            <a:r>
              <a:rPr kumimoji="0" sz="2200" b="0" i="0" u="none" strike="noStrike" kern="1200" cap="none" spc="10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graph</a:t>
            </a:r>
            <a:r>
              <a:rPr kumimoji="0" sz="2200" b="0" i="0" u="none" strike="noStrike" kern="1200" cap="none" spc="10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collectin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0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pdates</a:t>
            </a:r>
            <a:r>
              <a:rPr kumimoji="0" sz="22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from</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all other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odes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Each </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node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indepe</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nt</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l</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cal</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ulates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xt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logical</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pa</a:t>
            </a:r>
            <a:r>
              <a:rPr kumimoji="0" sz="2200" b="0" i="1" u="none" strike="noStrike" kern="1200" cap="none" spc="-25" normalizeH="0" baseline="0" noProof="0" dirty="0">
                <a:ln>
                  <a:noFill/>
                </a:ln>
                <a:solidFill>
                  <a:prstClr val="black"/>
                </a:solidFill>
                <a:effectLst/>
                <a:uLnTx/>
                <a:uFillTx/>
                <a:latin typeface="Times New Roman"/>
                <a:ea typeface="+mn-ea"/>
                <a:cs typeface="Times New Roman"/>
              </a:rPr>
              <a:t>t</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h</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from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every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ossible destination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netw</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ork</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5715"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uter</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2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rec</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ve</a:t>
            </a:r>
            <a:r>
              <a:rPr kumimoji="0" sz="2200" b="0" i="0" u="none" strike="noStrike" kern="1200" cap="none" spc="2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topolo</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2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nfo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ation</a:t>
            </a:r>
            <a:r>
              <a:rPr kumimoji="0" sz="2200" b="0" i="0" u="none" strike="noStrike" kern="1200" cap="none" spc="2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fr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om</a:t>
            </a:r>
            <a:r>
              <a:rPr kumimoji="0" sz="2200" b="0" i="0" u="none" strike="noStrike" kern="1200" cap="none" spc="2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their</a:t>
            </a:r>
            <a:r>
              <a:rPr kumimoji="0" sz="2200" b="0" i="0" u="none" strike="noStrike" kern="1200" cap="none" spc="1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nei</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bor</a:t>
            </a:r>
            <a:r>
              <a:rPr kumimoji="0" sz="2200" b="0" i="0" u="none" strike="noStrike" kern="1200" cap="none" spc="20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a:t>
            </a:r>
            <a:r>
              <a:rPr kumimoji="0" sz="2200" b="0" i="0" u="none" strike="noStrike" kern="1200" cap="none" spc="1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via lin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k</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state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ad</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vertise</a:t>
            </a:r>
            <a:r>
              <a:rPr kumimoji="0" sz="2200" b="0" i="0" u="none" strike="noStrike" kern="1200" cap="none" spc="-4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ents(LS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 y="533400"/>
            <a:ext cx="8076565" cy="577342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Lin</a:t>
            </a:r>
            <a:r>
              <a:rPr kumimoji="0" sz="4000" b="0" i="0" u="none" strike="noStrike" kern="1200" cap="none" spc="-15" normalizeH="0" baseline="0" noProof="0" dirty="0">
                <a:ln>
                  <a:noFill/>
                </a:ln>
                <a:solidFill>
                  <a:srgbClr val="424455"/>
                </a:solidFill>
                <a:effectLst/>
                <a:uLnTx/>
                <a:uFillTx/>
                <a:latin typeface="Trebuchet MS"/>
                <a:ea typeface="+mn-ea"/>
                <a:cs typeface="Trebuchet MS"/>
              </a:rPr>
              <a:t>k</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-state</a:t>
            </a:r>
            <a:r>
              <a:rPr kumimoji="0" sz="4000" b="0" i="0" u="none" strike="noStrike" kern="1200" cap="none" spc="21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18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outing</a:t>
            </a:r>
            <a:r>
              <a:rPr kumimoji="0" sz="4000" b="0" i="0" u="none" strike="noStrike" kern="1200" cap="none" spc="-3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Algo</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ithm(LS)</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5080" lvl="0" indent="-342900" algn="just" defTabSz="914400" rtl="0" eaLnBrk="1" fontAlgn="auto" latinLnBrk="0" hangingPunct="1">
              <a:lnSpc>
                <a:spcPct val="100000"/>
              </a:lnSpc>
              <a:spcBef>
                <a:spcPts val="1905"/>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link-state</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algorith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also</a:t>
            </a:r>
            <a:r>
              <a:rPr kumimoji="0" sz="22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known</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Dijkstra</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algorith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as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shortest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path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first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algorith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29"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Dijkstr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shortest path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first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algorith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deter</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ine</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pti</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paths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7620" lvl="0" indent="-342900" algn="just"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Link</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rotocols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have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nstant</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l</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heir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entire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LSAs</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inste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1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can</a:t>
            </a:r>
            <a:r>
              <a:rPr kumimoji="0" sz="2200" b="0" i="0" u="none" strike="noStrike" kern="1200" cap="none" spc="1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nd</a:t>
            </a:r>
            <a:r>
              <a:rPr kumimoji="0" sz="2200" b="0" i="0" u="none" strike="noStrike" kern="1200" cap="none" spc="1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all</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hel</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l</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LSAs</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1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let</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their</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neighbor routers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kno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w</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they</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still alive</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Link</a:t>
            </a:r>
            <a:r>
              <a:rPr kumimoji="0" sz="2200"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state</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uting</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uses</a:t>
            </a:r>
            <a:r>
              <a:rPr kumimoji="0" sz="2200"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follo</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wing</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featu</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es: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756285" marR="0" lvl="1" indent="-286385" algn="l" defTabSz="914400" rtl="0" eaLnBrk="1" fontAlgn="auto" latinLnBrk="0" hangingPunct="1">
              <a:lnSpc>
                <a:spcPct val="100000"/>
              </a:lnSpc>
              <a:spcBef>
                <a:spcPts val="0"/>
              </a:spcBef>
              <a:spcAft>
                <a:spcPts val="0"/>
              </a:spcAft>
              <a:buClr>
                <a:srgbClr val="006FC0"/>
              </a:buClr>
              <a:buSzTx/>
              <a:buFont typeface="Arial"/>
              <a:buChar char="•"/>
              <a:tabLst>
                <a:tab pos="756920" algn="l"/>
                <a:tab pos="2114550" algn="l"/>
                <a:tab pos="3942079" algn="l"/>
                <a:tab pos="4804410" algn="l"/>
                <a:tab pos="5031740" algn="l"/>
                <a:tab pos="5289550" algn="l"/>
                <a:tab pos="6025515" algn="l"/>
                <a:tab pos="6887845" algn="l"/>
                <a:tab pos="7254240" algn="l"/>
              </a:tabLst>
              <a:defRPr/>
            </a:pPr>
            <a:r>
              <a:rPr kumimoji="0" sz="2200" b="1" i="0" u="none" strike="noStrike" kern="1200" cap="none" spc="-10" normalizeH="0" baseline="0" noProof="0" dirty="0">
                <a:ln>
                  <a:noFill/>
                </a:ln>
                <a:solidFill>
                  <a:srgbClr val="006FC0"/>
                </a:solidFill>
                <a:effectLst/>
                <a:uLnTx/>
                <a:uFillTx/>
                <a:latin typeface="Times New Roman"/>
                <a:ea typeface="+mn-ea"/>
                <a:cs typeface="Times New Roman"/>
              </a:rPr>
              <a:t>Link-state	</a:t>
            </a:r>
            <a:r>
              <a:rPr kumimoji="0" sz="2200" b="1" i="0" u="none" strike="noStrike" kern="1200" cap="none" spc="0" normalizeH="0" baseline="0" noProof="0" dirty="0">
                <a:ln>
                  <a:noFill/>
                </a:ln>
                <a:solidFill>
                  <a:srgbClr val="006FC0"/>
                </a:solidFill>
                <a:effectLst/>
                <a:uLnTx/>
                <a:uFillTx/>
                <a:latin typeface="Times New Roman"/>
                <a:ea typeface="+mn-ea"/>
                <a:cs typeface="Times New Roman"/>
              </a:rPr>
              <a:t>a</a:t>
            </a:r>
            <a:r>
              <a:rPr kumimoji="0" sz="2200" b="1" i="0" u="none" strike="noStrike" kern="1200" cap="none" spc="-15" normalizeH="0" baseline="0" noProof="0" dirty="0">
                <a:ln>
                  <a:noFill/>
                </a:ln>
                <a:solidFill>
                  <a:srgbClr val="006FC0"/>
                </a:solidFill>
                <a:effectLst/>
                <a:uLnTx/>
                <a:uFillTx/>
                <a:latin typeface="Times New Roman"/>
                <a:ea typeface="+mn-ea"/>
                <a:cs typeface="Times New Roman"/>
              </a:rPr>
              <a:t>dvertisem</a:t>
            </a:r>
            <a:r>
              <a:rPr kumimoji="0" sz="2200" b="1" i="0" u="none" strike="noStrike" kern="1200" cap="none" spc="-20" normalizeH="0" baseline="0" noProof="0" dirty="0">
                <a:ln>
                  <a:noFill/>
                </a:ln>
                <a:solidFill>
                  <a:srgbClr val="006FC0"/>
                </a:solidFill>
                <a:effectLst/>
                <a:uLnTx/>
                <a:uFillTx/>
                <a:latin typeface="Times New Roman"/>
                <a:ea typeface="+mn-ea"/>
                <a:cs typeface="Times New Roman"/>
              </a:rPr>
              <a:t>e</a:t>
            </a:r>
            <a:r>
              <a:rPr kumimoji="0" sz="2200" b="1" i="0" u="none" strike="noStrike" kern="1200" cap="none" spc="-5" normalizeH="0" baseline="0" noProof="0" dirty="0">
                <a:ln>
                  <a:noFill/>
                </a:ln>
                <a:solidFill>
                  <a:srgbClr val="006FC0"/>
                </a:solidFill>
                <a:effectLst/>
                <a:uLnTx/>
                <a:uFillTx/>
                <a:latin typeface="Times New Roman"/>
                <a:ea typeface="+mn-ea"/>
                <a:cs typeface="Times New Roman"/>
              </a:rPr>
              <a:t>n</a:t>
            </a:r>
            <a:r>
              <a:rPr kumimoji="0" sz="2200" b="1" i="0" u="none" strike="noStrike" kern="1200" cap="none" spc="-10" normalizeH="0" baseline="0" noProof="0" dirty="0">
                <a:ln>
                  <a:noFill/>
                </a:ln>
                <a:solidFill>
                  <a:srgbClr val="006FC0"/>
                </a:solidFill>
                <a:effectLst/>
                <a:uLnTx/>
                <a:uFillTx/>
                <a:latin typeface="Times New Roman"/>
                <a:ea typeface="+mn-ea"/>
                <a:cs typeface="Times New Roman"/>
              </a:rPr>
              <a:t>t</a:t>
            </a:r>
            <a:r>
              <a:rPr kumimoji="0" sz="2200" b="1"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1" i="0" u="none" strike="noStrike" kern="1200" cap="none" spc="-15" normalizeH="0" baseline="0" noProof="0" dirty="0">
                <a:ln>
                  <a:noFill/>
                </a:ln>
                <a:solidFill>
                  <a:srgbClr val="006FC0"/>
                </a:solidFill>
                <a:effectLst/>
                <a:uLnTx/>
                <a:uFillTx/>
                <a:latin typeface="Times New Roman"/>
                <a:ea typeface="+mn-ea"/>
                <a:cs typeface="Times New Roman"/>
              </a:rPr>
              <a:t>(LSA)</a:t>
            </a:r>
            <a:r>
              <a:rPr kumimoji="0" sz="2200" b="1"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5" normalizeH="0" baseline="0" noProof="0" dirty="0">
                <a:ln>
                  <a:noFill/>
                </a:ln>
                <a:solidFill>
                  <a:srgbClr val="006FC0"/>
                </a:solidFill>
                <a:effectLst/>
                <a:uLnTx/>
                <a:uFillTx/>
                <a:latin typeface="Times New Roman"/>
                <a:ea typeface="+mn-ea"/>
                <a:cs typeface="Times New Roman"/>
              </a:rPr>
              <a:t>s</a:t>
            </a:r>
            <a:r>
              <a:rPr kumimoji="0" sz="2200" b="0" i="0" u="none" strike="noStrike" kern="1200" cap="none" spc="-40" normalizeH="0" baseline="0" noProof="0" dirty="0">
                <a:ln>
                  <a:noFill/>
                </a:ln>
                <a:solidFill>
                  <a:srgbClr val="006FC0"/>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all</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packet</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of</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routing</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756285"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infor</a:t>
            </a:r>
            <a:r>
              <a:rPr kumimoji="0" sz="2200" b="0" i="0" u="none" strike="noStrike" kern="1200" cap="none" spc="-40" normalizeH="0" baseline="0" noProof="0" dirty="0">
                <a:ln>
                  <a:noFill/>
                </a:ln>
                <a:solidFill>
                  <a:srgbClr val="006FC0"/>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ation</a:t>
            </a:r>
            <a:r>
              <a:rPr kumimoji="0" sz="2200" b="0" i="0" u="none" strike="noStrike" kern="1200" cap="none" spc="3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that</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is</a:t>
            </a:r>
            <a:r>
              <a:rPr kumimoji="0" sz="2200" b="0" i="0" u="none" strike="noStrike" kern="1200" cap="none" spc="-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sent</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between</a:t>
            </a:r>
            <a:r>
              <a:rPr kumimoji="0" sz="2200" b="0" i="0" u="none" strike="noStrike" kern="1200" cap="none" spc="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routers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756285" marR="5715" lvl="1" indent="-286385" algn="l" defTabSz="914400" rtl="0" eaLnBrk="1" fontAlgn="auto" latinLnBrk="0" hangingPunct="1">
              <a:lnSpc>
                <a:spcPct val="100000"/>
              </a:lnSpc>
              <a:spcBef>
                <a:spcPts val="0"/>
              </a:spcBef>
              <a:spcAft>
                <a:spcPts val="0"/>
              </a:spcAft>
              <a:buClr>
                <a:srgbClr val="006FC0"/>
              </a:buClr>
              <a:buSzTx/>
              <a:buFont typeface="Arial"/>
              <a:buChar char="•"/>
              <a:tabLst>
                <a:tab pos="756920" algn="l"/>
                <a:tab pos="2277110" algn="l"/>
                <a:tab pos="3482975" algn="l"/>
                <a:tab pos="3725545" algn="l"/>
                <a:tab pos="3997960" algn="l"/>
                <a:tab pos="5249545" algn="l"/>
                <a:tab pos="5632450" algn="l"/>
                <a:tab pos="7103109" algn="l"/>
              </a:tabLst>
              <a:defRPr/>
            </a:pPr>
            <a:r>
              <a:rPr kumimoji="0" sz="2200" b="1" i="0" u="none" strike="noStrike" kern="1200" cap="none" spc="-220" normalizeH="0" baseline="0" noProof="0" dirty="0">
                <a:ln>
                  <a:noFill/>
                </a:ln>
                <a:solidFill>
                  <a:srgbClr val="006FC0"/>
                </a:solidFill>
                <a:effectLst/>
                <a:uLnTx/>
                <a:uFillTx/>
                <a:latin typeface="Times New Roman"/>
                <a:ea typeface="+mn-ea"/>
                <a:cs typeface="Times New Roman"/>
              </a:rPr>
              <a:t>T</a:t>
            </a:r>
            <a:r>
              <a:rPr kumimoji="0" sz="2200" b="1" i="0" u="none" strike="noStrike" kern="1200" cap="none" spc="-15" normalizeH="0" baseline="0" noProof="0" dirty="0">
                <a:ln>
                  <a:noFill/>
                </a:ln>
                <a:solidFill>
                  <a:srgbClr val="006FC0"/>
                </a:solidFill>
                <a:effectLst/>
                <a:uLnTx/>
                <a:uFillTx/>
                <a:latin typeface="Times New Roman"/>
                <a:ea typeface="+mn-ea"/>
                <a:cs typeface="Times New Roman"/>
              </a:rPr>
              <a:t>o</a:t>
            </a:r>
            <a:r>
              <a:rPr kumimoji="0" sz="2200" b="1" i="0" u="none" strike="noStrike" kern="1200" cap="none" spc="-10" normalizeH="0" baseline="0" noProof="0" dirty="0">
                <a:ln>
                  <a:noFill/>
                </a:ln>
                <a:solidFill>
                  <a:srgbClr val="006FC0"/>
                </a:solidFill>
                <a:effectLst/>
                <a:uLnTx/>
                <a:uFillTx/>
                <a:latin typeface="Times New Roman"/>
                <a:ea typeface="+mn-ea"/>
                <a:cs typeface="Times New Roman"/>
              </a:rPr>
              <a:t>pological</a:t>
            </a:r>
            <a:r>
              <a:rPr kumimoji="0" sz="2200" b="1"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1" i="0" u="none" strike="noStrike" kern="1200" cap="none" spc="-15" normalizeH="0" baseline="0" noProof="0" dirty="0">
                <a:ln>
                  <a:noFill/>
                </a:ln>
                <a:solidFill>
                  <a:srgbClr val="006FC0"/>
                </a:solidFill>
                <a:effectLst/>
                <a:uLnTx/>
                <a:uFillTx/>
                <a:latin typeface="Times New Roman"/>
                <a:ea typeface="+mn-ea"/>
                <a:cs typeface="Times New Roman"/>
              </a:rPr>
              <a:t>d</a:t>
            </a:r>
            <a:r>
              <a:rPr kumimoji="0" sz="2200" b="1" i="0" u="none" strike="noStrike" kern="1200" cap="none" spc="-10" normalizeH="0" baseline="0" noProof="0" dirty="0">
                <a:ln>
                  <a:noFill/>
                </a:ln>
                <a:solidFill>
                  <a:srgbClr val="006FC0"/>
                </a:solidFill>
                <a:effectLst/>
                <a:uLnTx/>
                <a:uFillTx/>
                <a:latin typeface="Times New Roman"/>
                <a:ea typeface="+mn-ea"/>
                <a:cs typeface="Times New Roman"/>
              </a:rPr>
              <a:t>a</a:t>
            </a:r>
            <a:r>
              <a:rPr kumimoji="0" sz="2200" b="1" i="0" u="none" strike="noStrike" kern="1200" cap="none" spc="-15" normalizeH="0" baseline="0" noProof="0" dirty="0">
                <a:ln>
                  <a:noFill/>
                </a:ln>
                <a:solidFill>
                  <a:srgbClr val="006FC0"/>
                </a:solidFill>
                <a:effectLst/>
                <a:uLnTx/>
                <a:uFillTx/>
                <a:latin typeface="Times New Roman"/>
                <a:ea typeface="+mn-ea"/>
                <a:cs typeface="Times New Roman"/>
              </a:rPr>
              <a:t>tab</a:t>
            </a:r>
            <a:r>
              <a:rPr kumimoji="0" sz="2200" b="1" i="0" u="none" strike="noStrike" kern="1200" cap="none" spc="-10" normalizeH="0" baseline="0" noProof="0" dirty="0">
                <a:ln>
                  <a:noFill/>
                </a:ln>
                <a:solidFill>
                  <a:srgbClr val="006FC0"/>
                </a:solidFill>
                <a:effectLst/>
                <a:uLnTx/>
                <a:uFillTx/>
                <a:latin typeface="Times New Roman"/>
                <a:ea typeface="+mn-ea"/>
                <a:cs typeface="Times New Roman"/>
              </a:rPr>
              <a:t>ase</a:t>
            </a:r>
            <a:r>
              <a:rPr kumimoji="0" sz="2200" b="1"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collectio</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n</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of</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info</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r</a:t>
            </a:r>
            <a:r>
              <a:rPr kumimoji="0" sz="2200" b="0" i="0" u="none" strike="noStrike" kern="1200" cap="none" spc="-40" normalizeH="0" baseline="0" noProof="0" dirty="0">
                <a:ln>
                  <a:noFill/>
                </a:ln>
                <a:solidFill>
                  <a:srgbClr val="006FC0"/>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at</a:t>
            </a:r>
            <a:r>
              <a:rPr kumimoji="0" sz="2200" b="0" i="0" u="none" strike="noStrike" kern="1200" cap="none" spc="-5" normalizeH="0" baseline="0" noProof="0" dirty="0">
                <a:ln>
                  <a:noFill/>
                </a:ln>
                <a:solidFill>
                  <a:srgbClr val="006FC0"/>
                </a:solidFill>
                <a:effectLst/>
                <a:uLnTx/>
                <a:uFillTx/>
                <a:latin typeface="Times New Roman"/>
                <a:ea typeface="+mn-ea"/>
                <a:cs typeface="Times New Roman"/>
              </a:rPr>
              <a:t>i</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on</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gather</a:t>
            </a:r>
            <a:r>
              <a:rPr kumimoji="0" sz="2200" b="0" i="0" u="none" strike="noStrike" kern="1200" cap="none" spc="-30" normalizeH="0" baseline="0" noProof="0" dirty="0">
                <a:ln>
                  <a:noFill/>
                </a:ln>
                <a:solidFill>
                  <a:srgbClr val="006FC0"/>
                </a:solidFill>
                <a:effectLst/>
                <a:uLnTx/>
                <a:uFillTx/>
                <a:latin typeface="Times New Roman"/>
                <a:ea typeface="+mn-ea"/>
                <a:cs typeface="Times New Roman"/>
              </a:rPr>
              <a:t>e</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d</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 from</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LSAs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756285" marR="5080" lvl="1" indent="-286385" algn="l" defTabSz="914400" rtl="0" eaLnBrk="1" fontAlgn="auto" latinLnBrk="0" hangingPunct="1">
              <a:lnSpc>
                <a:spcPct val="100000"/>
              </a:lnSpc>
              <a:spcBef>
                <a:spcPts val="0"/>
              </a:spcBef>
              <a:spcAft>
                <a:spcPts val="0"/>
              </a:spcAft>
              <a:buClr>
                <a:srgbClr val="006FC0"/>
              </a:buClr>
              <a:buSzTx/>
              <a:buFont typeface="Arial"/>
              <a:buChar char="•"/>
              <a:tabLst>
                <a:tab pos="756920" algn="l"/>
              </a:tabLst>
              <a:defRPr/>
            </a:pPr>
            <a:r>
              <a:rPr kumimoji="0" sz="2200" b="1" i="0" u="none" strike="noStrike" kern="1200" cap="none" spc="-15" normalizeH="0" baseline="0" noProof="0" dirty="0">
                <a:ln>
                  <a:noFill/>
                </a:ln>
                <a:solidFill>
                  <a:srgbClr val="006FC0"/>
                </a:solidFill>
                <a:effectLst/>
                <a:uLnTx/>
                <a:uFillTx/>
                <a:latin typeface="Times New Roman"/>
                <a:ea typeface="+mn-ea"/>
                <a:cs typeface="Times New Roman"/>
              </a:rPr>
              <a:t>SPF</a:t>
            </a:r>
            <a:r>
              <a:rPr kumimoji="0" sz="2200" b="1" i="0" u="none" strike="noStrike" kern="1200" cap="none" spc="265" normalizeH="0" baseline="0" noProof="0" dirty="0">
                <a:ln>
                  <a:noFill/>
                </a:ln>
                <a:solidFill>
                  <a:srgbClr val="006FC0"/>
                </a:solidFill>
                <a:effectLst/>
                <a:uLnTx/>
                <a:uFillTx/>
                <a:latin typeface="Times New Roman"/>
                <a:ea typeface="+mn-ea"/>
                <a:cs typeface="Times New Roman"/>
              </a:rPr>
              <a:t> </a:t>
            </a:r>
            <a:r>
              <a:rPr kumimoji="0" sz="2200" b="1" i="0" u="none" strike="noStrike" kern="1200" cap="none" spc="-10" normalizeH="0" baseline="0" noProof="0" dirty="0">
                <a:ln>
                  <a:noFill/>
                </a:ln>
                <a:solidFill>
                  <a:srgbClr val="006FC0"/>
                </a:solidFill>
                <a:effectLst/>
                <a:uLnTx/>
                <a:uFillTx/>
                <a:latin typeface="Times New Roman"/>
                <a:ea typeface="+mn-ea"/>
                <a:cs typeface="Times New Roman"/>
              </a:rPr>
              <a:t>algorit</a:t>
            </a:r>
            <a:r>
              <a:rPr kumimoji="0" sz="2200" b="1" i="0" u="none" strike="noStrike" kern="1200" cap="none" spc="-5" normalizeH="0" baseline="0" noProof="0" dirty="0">
                <a:ln>
                  <a:noFill/>
                </a:ln>
                <a:solidFill>
                  <a:srgbClr val="006FC0"/>
                </a:solidFill>
                <a:effectLst/>
                <a:uLnTx/>
                <a:uFillTx/>
                <a:latin typeface="Times New Roman"/>
                <a:ea typeface="+mn-ea"/>
                <a:cs typeface="Times New Roman"/>
              </a:rPr>
              <a:t>h</a:t>
            </a:r>
            <a:r>
              <a:rPr kumimoji="0" sz="2200" b="1" i="0" u="none" strike="noStrike" kern="1200" cap="none" spc="-20" normalizeH="0" baseline="0" noProof="0" dirty="0">
                <a:ln>
                  <a:noFill/>
                </a:ln>
                <a:solidFill>
                  <a:srgbClr val="006FC0"/>
                </a:solidFill>
                <a:effectLst/>
                <a:uLnTx/>
                <a:uFillTx/>
                <a:latin typeface="Times New Roman"/>
                <a:ea typeface="+mn-ea"/>
                <a:cs typeface="Times New Roman"/>
              </a:rPr>
              <a:t>m</a:t>
            </a:r>
            <a:r>
              <a:rPr kumimoji="0" sz="2200" b="1"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1" i="0" u="none" strike="noStrike" kern="1200" cap="none" spc="-19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9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204"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cal</a:t>
            </a:r>
            <a:r>
              <a:rPr kumimoji="0" sz="2200" b="0" i="0" u="none" strike="noStrike" kern="1200" cap="none" spc="-20" normalizeH="0" baseline="0" noProof="0" dirty="0">
                <a:ln>
                  <a:noFill/>
                </a:ln>
                <a:solidFill>
                  <a:srgbClr val="006FC0"/>
                </a:solidFill>
                <a:effectLst/>
                <a:uLnTx/>
                <a:uFillTx/>
                <a:latin typeface="Times New Roman"/>
                <a:ea typeface="+mn-ea"/>
                <a:cs typeface="Times New Roman"/>
              </a:rPr>
              <a:t>c</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u</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l</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ation</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8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perfo</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r</a:t>
            </a:r>
            <a:r>
              <a:rPr kumimoji="0" sz="2200" b="0" i="0" u="none" strike="noStrike" kern="1200" cap="none" spc="-20" normalizeH="0" baseline="0" noProof="0" dirty="0">
                <a:ln>
                  <a:noFill/>
                </a:ln>
                <a:solidFill>
                  <a:srgbClr val="006FC0"/>
                </a:solidFill>
                <a:effectLst/>
                <a:uLnTx/>
                <a:uFillTx/>
                <a:latin typeface="Times New Roman"/>
                <a:ea typeface="+mn-ea"/>
                <a:cs typeface="Times New Roman"/>
              </a:rPr>
              <a:t>me</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d</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9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o</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n</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9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the</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20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database</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204"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that results</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in</a:t>
            </a:r>
            <a:r>
              <a:rPr kumimoji="0" sz="2200" b="0" i="0" u="none" strike="noStrike" kern="1200" cap="none" spc="-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the</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SPF</a:t>
            </a:r>
            <a:r>
              <a:rPr kumimoji="0" sz="2200" b="0" i="0" u="none" strike="noStrike" kern="1200" cap="none" spc="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tree</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756285" marR="0" lvl="1" indent="-286385" algn="l" defTabSz="914400" rtl="0" eaLnBrk="1" fontAlgn="auto" latinLnBrk="0" hangingPunct="1">
              <a:lnSpc>
                <a:spcPct val="100000"/>
              </a:lnSpc>
              <a:spcBef>
                <a:spcPts val="0"/>
              </a:spcBef>
              <a:spcAft>
                <a:spcPts val="0"/>
              </a:spcAft>
              <a:buClr>
                <a:srgbClr val="006FC0"/>
              </a:buClr>
              <a:buSzTx/>
              <a:buFont typeface="Arial"/>
              <a:buChar char="•"/>
              <a:tabLst>
                <a:tab pos="756920" algn="l"/>
              </a:tabLst>
              <a:defRPr/>
            </a:pPr>
            <a:r>
              <a:rPr kumimoji="0" sz="2200" b="1" i="0" u="none" strike="noStrike" kern="1200" cap="none" spc="-15" normalizeH="0" baseline="0" noProof="0" dirty="0">
                <a:ln>
                  <a:noFill/>
                </a:ln>
                <a:solidFill>
                  <a:srgbClr val="006FC0"/>
                </a:solidFill>
                <a:effectLst/>
                <a:uLnTx/>
                <a:uFillTx/>
                <a:latin typeface="Times New Roman"/>
                <a:ea typeface="+mn-ea"/>
                <a:cs typeface="Times New Roman"/>
              </a:rPr>
              <a:t>Routing</a:t>
            </a:r>
            <a:r>
              <a:rPr kumimoji="0" sz="2200" b="1" i="0" u="none" strike="noStrike" kern="1200" cap="none" spc="15" normalizeH="0" baseline="0" noProof="0" dirty="0">
                <a:ln>
                  <a:noFill/>
                </a:ln>
                <a:solidFill>
                  <a:srgbClr val="006FC0"/>
                </a:solidFill>
                <a:effectLst/>
                <a:uLnTx/>
                <a:uFillTx/>
                <a:latin typeface="Times New Roman"/>
                <a:ea typeface="+mn-ea"/>
                <a:cs typeface="Times New Roman"/>
              </a:rPr>
              <a:t> </a:t>
            </a:r>
            <a:r>
              <a:rPr kumimoji="0" sz="2200" b="1" i="0" u="none" strike="noStrike" kern="1200" cap="none" spc="-10" normalizeH="0" baseline="0" noProof="0" dirty="0">
                <a:ln>
                  <a:noFill/>
                </a:ln>
                <a:solidFill>
                  <a:srgbClr val="006FC0"/>
                </a:solidFill>
                <a:effectLst/>
                <a:uLnTx/>
                <a:uFillTx/>
                <a:latin typeface="Times New Roman"/>
                <a:ea typeface="+mn-ea"/>
                <a:cs typeface="Times New Roman"/>
              </a:rPr>
              <a:t>table</a:t>
            </a:r>
            <a:r>
              <a:rPr kumimoji="0" sz="2200" b="1" i="0" u="none" strike="noStrike" kern="1200" cap="none" spc="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a</a:t>
            </a:r>
            <a:r>
              <a:rPr kumimoji="0" sz="2200" b="0" i="0" u="none" strike="noStrike" kern="1200" cap="none" spc="-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list</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of</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the </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k</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n</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own</a:t>
            </a:r>
            <a:r>
              <a:rPr kumimoji="0" sz="2200" b="0" i="0" u="none" strike="noStrike" kern="1200" cap="none" spc="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paths </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and</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interfac</a:t>
            </a:r>
            <a:r>
              <a:rPr kumimoji="0" sz="2200" b="0" i="0" u="none" strike="noStrike" kern="1200" cap="none" spc="-20" normalizeH="0" baseline="0" noProof="0" dirty="0">
                <a:ln>
                  <a:noFill/>
                </a:ln>
                <a:solidFill>
                  <a:srgbClr val="006FC0"/>
                </a:solidFill>
                <a:effectLst/>
                <a:uLnTx/>
                <a:uFillTx/>
                <a:latin typeface="Times New Roman"/>
                <a:ea typeface="+mn-ea"/>
                <a:cs typeface="Times New Roman"/>
              </a:rPr>
              <a:t>e</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609600"/>
            <a:ext cx="7932420" cy="1631216"/>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21"/>
              </a:spcBef>
              <a:spcAft>
                <a:spcPts val="0"/>
              </a:spcAft>
              <a:buClrTx/>
              <a:buSzTx/>
              <a:buFontTx/>
              <a:buNone/>
              <a:tabLst/>
              <a:defRPr/>
            </a:pPr>
            <a:endParaRPr kumimoji="0" sz="85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3600" b="0" i="0" u="none" strike="noStrike" kern="1200" cap="none" spc="-5" normalizeH="0" baseline="0" noProof="0" dirty="0">
                <a:ln>
                  <a:noFill/>
                </a:ln>
                <a:solidFill>
                  <a:srgbClr val="424455"/>
                </a:solidFill>
                <a:effectLst/>
                <a:uLnTx/>
                <a:uFillTx/>
                <a:latin typeface="Trebuchet MS"/>
                <a:ea typeface="+mn-ea"/>
                <a:cs typeface="Trebuchet MS"/>
              </a:rPr>
              <a:t>Con</a:t>
            </a:r>
            <a:r>
              <a:rPr kumimoji="0" sz="3600" b="0" i="0" u="none" strike="noStrike" kern="1200" cap="none" spc="5" normalizeH="0" baseline="0" noProof="0" dirty="0">
                <a:ln>
                  <a:noFill/>
                </a:ln>
                <a:solidFill>
                  <a:srgbClr val="424455"/>
                </a:solidFill>
                <a:effectLst/>
                <a:uLnTx/>
                <a:uFillTx/>
                <a:latin typeface="Trebuchet MS"/>
                <a:ea typeface="+mn-ea"/>
                <a:cs typeface="Trebuchet MS"/>
              </a:rPr>
              <a:t>c</a:t>
            </a:r>
            <a:r>
              <a:rPr kumimoji="0" sz="3600" b="0" i="0" u="none" strike="noStrike" kern="1200" cap="none" spc="-5" normalizeH="0" baseline="0" noProof="0" dirty="0">
                <a:ln>
                  <a:noFill/>
                </a:ln>
                <a:solidFill>
                  <a:srgbClr val="424455"/>
                </a:solidFill>
                <a:effectLst/>
                <a:uLnTx/>
                <a:uFillTx/>
                <a:latin typeface="Trebuchet MS"/>
                <a:ea typeface="+mn-ea"/>
                <a:cs typeface="Trebuchet MS"/>
              </a:rPr>
              <a:t>e</a:t>
            </a:r>
            <a:r>
              <a:rPr kumimoji="0" sz="3600" b="0" i="0" u="none" strike="noStrike" kern="1200" cap="none" spc="10" normalizeH="0" baseline="0" noProof="0" dirty="0">
                <a:ln>
                  <a:noFill/>
                </a:ln>
                <a:solidFill>
                  <a:srgbClr val="424455"/>
                </a:solidFill>
                <a:effectLst/>
                <a:uLnTx/>
                <a:uFillTx/>
                <a:latin typeface="Trebuchet MS"/>
                <a:ea typeface="+mn-ea"/>
                <a:cs typeface="Trebuchet MS"/>
              </a:rPr>
              <a:t>r</a:t>
            </a:r>
            <a:r>
              <a:rPr kumimoji="0" sz="3600" b="0" i="0" u="none" strike="noStrike" kern="1200" cap="none" spc="-5" normalizeH="0" baseline="0" noProof="0" dirty="0">
                <a:ln>
                  <a:noFill/>
                </a:ln>
                <a:solidFill>
                  <a:srgbClr val="424455"/>
                </a:solidFill>
                <a:effectLst/>
                <a:uLnTx/>
                <a:uFillTx/>
                <a:latin typeface="Trebuchet MS"/>
                <a:ea typeface="+mn-ea"/>
                <a:cs typeface="Trebuchet MS"/>
              </a:rPr>
              <a:t>n</a:t>
            </a:r>
            <a:r>
              <a:rPr kumimoji="0" sz="3600" b="0" i="0" u="none" strike="noStrike" kern="1200" cap="none" spc="0" normalizeH="0" baseline="0" noProof="0" dirty="0">
                <a:ln>
                  <a:noFill/>
                </a:ln>
                <a:solidFill>
                  <a:srgbClr val="424455"/>
                </a:solidFill>
                <a:effectLst/>
                <a:uLnTx/>
                <a:uFillTx/>
                <a:latin typeface="Trebuchet MS"/>
                <a:ea typeface="+mn-ea"/>
                <a:cs typeface="Trebuchet MS"/>
              </a:rPr>
              <a:t>s</a:t>
            </a:r>
            <a:r>
              <a:rPr kumimoji="0" sz="3600" b="0" i="0" u="none" strike="noStrike" kern="1200" cap="none" spc="185" normalizeH="0" baseline="0" noProof="0" dirty="0">
                <a:ln>
                  <a:noFill/>
                </a:ln>
                <a:solidFill>
                  <a:srgbClr val="424455"/>
                </a:solidFill>
                <a:effectLst/>
                <a:uLnTx/>
                <a:uFillTx/>
                <a:latin typeface="Times New Roman"/>
                <a:ea typeface="+mn-ea"/>
                <a:cs typeface="Times New Roman"/>
              </a:rPr>
              <a:t> </a:t>
            </a:r>
            <a:r>
              <a:rPr kumimoji="0" sz="3600" b="0" i="0" u="none" strike="noStrike" kern="1200" cap="none" spc="0" normalizeH="0" baseline="0" noProof="0" dirty="0">
                <a:ln>
                  <a:noFill/>
                </a:ln>
                <a:solidFill>
                  <a:srgbClr val="424455"/>
                </a:solidFill>
                <a:effectLst/>
                <a:uLnTx/>
                <a:uFillTx/>
                <a:latin typeface="Trebuchet MS"/>
                <a:ea typeface="+mn-ea"/>
                <a:cs typeface="Trebuchet MS"/>
              </a:rPr>
              <a:t>r</a:t>
            </a:r>
            <a:r>
              <a:rPr kumimoji="0" sz="3600" b="0" i="0" u="none" strike="noStrike" kern="1200" cap="none" spc="5" normalizeH="0" baseline="0" noProof="0" dirty="0">
                <a:ln>
                  <a:noFill/>
                </a:ln>
                <a:solidFill>
                  <a:srgbClr val="424455"/>
                </a:solidFill>
                <a:effectLst/>
                <a:uLnTx/>
                <a:uFillTx/>
                <a:latin typeface="Trebuchet MS"/>
                <a:ea typeface="+mn-ea"/>
                <a:cs typeface="Trebuchet MS"/>
              </a:rPr>
              <a:t>e</a:t>
            </a:r>
            <a:r>
              <a:rPr kumimoji="0" sz="3600" b="0" i="0" u="none" strike="noStrike" kern="1200" cap="none" spc="0" normalizeH="0" baseline="0" noProof="0" dirty="0">
                <a:ln>
                  <a:noFill/>
                </a:ln>
                <a:solidFill>
                  <a:srgbClr val="424455"/>
                </a:solidFill>
                <a:effectLst/>
                <a:uLnTx/>
                <a:uFillTx/>
                <a:latin typeface="Trebuchet MS"/>
                <a:ea typeface="+mn-ea"/>
                <a:cs typeface="Trebuchet MS"/>
              </a:rPr>
              <a:t>lat</a:t>
            </a:r>
            <a:r>
              <a:rPr kumimoji="0" sz="3600" b="0" i="0" u="none" strike="noStrike" kern="1200" cap="none" spc="5" normalizeH="0" baseline="0" noProof="0" dirty="0">
                <a:ln>
                  <a:noFill/>
                </a:ln>
                <a:solidFill>
                  <a:srgbClr val="424455"/>
                </a:solidFill>
                <a:effectLst/>
                <a:uLnTx/>
                <a:uFillTx/>
                <a:latin typeface="Trebuchet MS"/>
                <a:ea typeface="+mn-ea"/>
                <a:cs typeface="Trebuchet MS"/>
              </a:rPr>
              <a:t>e</a:t>
            </a:r>
            <a:r>
              <a:rPr kumimoji="0" sz="3600" b="0" i="0" u="none" strike="noStrike" kern="1200" cap="none" spc="0" normalizeH="0" baseline="0" noProof="0" dirty="0">
                <a:ln>
                  <a:noFill/>
                </a:ln>
                <a:solidFill>
                  <a:srgbClr val="424455"/>
                </a:solidFill>
                <a:effectLst/>
                <a:uLnTx/>
                <a:uFillTx/>
                <a:latin typeface="Trebuchet MS"/>
                <a:ea typeface="+mn-ea"/>
                <a:cs typeface="Trebuchet MS"/>
              </a:rPr>
              <a:t>d</a:t>
            </a:r>
            <a:r>
              <a:rPr kumimoji="0" sz="3600" b="0" i="0" u="none" strike="noStrike" kern="1200" cap="none" spc="170" normalizeH="0" baseline="0" noProof="0" dirty="0">
                <a:ln>
                  <a:noFill/>
                </a:ln>
                <a:solidFill>
                  <a:srgbClr val="424455"/>
                </a:solidFill>
                <a:effectLst/>
                <a:uLnTx/>
                <a:uFillTx/>
                <a:latin typeface="Times New Roman"/>
                <a:ea typeface="+mn-ea"/>
                <a:cs typeface="Times New Roman"/>
              </a:rPr>
              <a:t> </a:t>
            </a:r>
            <a:r>
              <a:rPr kumimoji="0" sz="3600" b="0" i="0" u="none" strike="noStrike" kern="1200" cap="none" spc="-5" normalizeH="0" baseline="0" noProof="0" dirty="0">
                <a:ln>
                  <a:noFill/>
                </a:ln>
                <a:solidFill>
                  <a:srgbClr val="424455"/>
                </a:solidFill>
                <a:effectLst/>
                <a:uLnTx/>
                <a:uFillTx/>
                <a:latin typeface="Trebuchet MS"/>
                <a:ea typeface="+mn-ea"/>
                <a:cs typeface="Trebuchet MS"/>
              </a:rPr>
              <a:t>t</a:t>
            </a:r>
            <a:r>
              <a:rPr kumimoji="0" sz="3600" b="0" i="0" u="none" strike="noStrike" kern="1200" cap="none" spc="0" normalizeH="0" baseline="0" noProof="0" dirty="0">
                <a:ln>
                  <a:noFill/>
                </a:ln>
                <a:solidFill>
                  <a:srgbClr val="424455"/>
                </a:solidFill>
                <a:effectLst/>
                <a:uLnTx/>
                <a:uFillTx/>
                <a:latin typeface="Trebuchet MS"/>
                <a:ea typeface="+mn-ea"/>
                <a:cs typeface="Trebuchet MS"/>
              </a:rPr>
              <a:t>o</a:t>
            </a:r>
            <a:r>
              <a:rPr kumimoji="0" sz="36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3600" b="0" i="0" u="none" strike="noStrike" kern="1200" cap="none" spc="-5" normalizeH="0" baseline="0" noProof="0" dirty="0">
                <a:ln>
                  <a:noFill/>
                </a:ln>
                <a:solidFill>
                  <a:srgbClr val="424455"/>
                </a:solidFill>
                <a:effectLst/>
                <a:uLnTx/>
                <a:uFillTx/>
                <a:latin typeface="Trebuchet MS"/>
                <a:ea typeface="+mn-ea"/>
                <a:cs typeface="Trebuchet MS"/>
              </a:rPr>
              <a:t>L</a:t>
            </a:r>
            <a:r>
              <a:rPr kumimoji="0" sz="3600" b="0" i="0" u="none" strike="noStrike" kern="1200" cap="none" spc="10" normalizeH="0" baseline="0" noProof="0" dirty="0">
                <a:ln>
                  <a:noFill/>
                </a:ln>
                <a:solidFill>
                  <a:srgbClr val="424455"/>
                </a:solidFill>
                <a:effectLst/>
                <a:uLnTx/>
                <a:uFillTx/>
                <a:latin typeface="Trebuchet MS"/>
                <a:ea typeface="+mn-ea"/>
                <a:cs typeface="Trebuchet MS"/>
              </a:rPr>
              <a:t>i</a:t>
            </a:r>
            <a:r>
              <a:rPr kumimoji="0" sz="3600" b="0" i="0" u="none" strike="noStrike" kern="1200" cap="none" spc="-5" normalizeH="0" baseline="0" noProof="0" dirty="0">
                <a:ln>
                  <a:noFill/>
                </a:ln>
                <a:solidFill>
                  <a:srgbClr val="424455"/>
                </a:solidFill>
                <a:effectLst/>
                <a:uLnTx/>
                <a:uFillTx/>
                <a:latin typeface="Trebuchet MS"/>
                <a:ea typeface="+mn-ea"/>
                <a:cs typeface="Trebuchet MS"/>
              </a:rPr>
              <a:t>n</a:t>
            </a:r>
            <a:r>
              <a:rPr kumimoji="0" sz="3600" b="0" i="0" u="none" strike="noStrike" kern="1200" cap="none" spc="-30" normalizeH="0" baseline="0" noProof="0" dirty="0">
                <a:ln>
                  <a:noFill/>
                </a:ln>
                <a:solidFill>
                  <a:srgbClr val="424455"/>
                </a:solidFill>
                <a:effectLst/>
                <a:uLnTx/>
                <a:uFillTx/>
                <a:latin typeface="Trebuchet MS"/>
                <a:ea typeface="+mn-ea"/>
                <a:cs typeface="Trebuchet MS"/>
              </a:rPr>
              <a:t>k</a:t>
            </a:r>
            <a:r>
              <a:rPr kumimoji="0" sz="3600" b="0" i="0" u="none" strike="noStrike" kern="1200" cap="none" spc="-5" normalizeH="0" baseline="0" noProof="0" dirty="0">
                <a:ln>
                  <a:noFill/>
                </a:ln>
                <a:solidFill>
                  <a:srgbClr val="424455"/>
                </a:solidFill>
                <a:effectLst/>
                <a:uLnTx/>
                <a:uFillTx/>
                <a:latin typeface="Trebuchet MS"/>
                <a:ea typeface="+mn-ea"/>
                <a:cs typeface="Trebuchet MS"/>
              </a:rPr>
              <a:t>-</a:t>
            </a:r>
            <a:r>
              <a:rPr kumimoji="0" sz="3600" b="0" i="0" u="none" strike="noStrike" kern="1200" cap="none" spc="0" normalizeH="0" baseline="0" noProof="0" dirty="0">
                <a:ln>
                  <a:noFill/>
                </a:ln>
                <a:solidFill>
                  <a:srgbClr val="424455"/>
                </a:solidFill>
                <a:effectLst/>
                <a:uLnTx/>
                <a:uFillTx/>
                <a:latin typeface="Trebuchet MS"/>
                <a:ea typeface="+mn-ea"/>
                <a:cs typeface="Trebuchet MS"/>
              </a:rPr>
              <a:t>state</a:t>
            </a:r>
            <a:r>
              <a:rPr kumimoji="0" sz="3600" b="0" i="0" u="none" strike="noStrike" kern="1200" cap="none" spc="165" normalizeH="0" baseline="0" noProof="0" dirty="0">
                <a:ln>
                  <a:noFill/>
                </a:ln>
                <a:solidFill>
                  <a:srgbClr val="424455"/>
                </a:solidFill>
                <a:effectLst/>
                <a:uLnTx/>
                <a:uFillTx/>
                <a:latin typeface="Times New Roman"/>
                <a:ea typeface="+mn-ea"/>
                <a:cs typeface="Times New Roman"/>
              </a:rPr>
              <a:t> </a:t>
            </a:r>
            <a:r>
              <a:rPr kumimoji="0" sz="3600" b="0" i="0" u="none" strike="noStrike" kern="1200" cap="none" spc="-140" normalizeH="0" baseline="0" noProof="0" dirty="0">
                <a:ln>
                  <a:noFill/>
                </a:ln>
                <a:solidFill>
                  <a:srgbClr val="424455"/>
                </a:solidFill>
                <a:effectLst/>
                <a:uLnTx/>
                <a:uFillTx/>
                <a:latin typeface="Trebuchet MS"/>
                <a:ea typeface="+mn-ea"/>
                <a:cs typeface="Trebuchet MS"/>
              </a:rPr>
              <a:t>R</a:t>
            </a:r>
            <a:r>
              <a:rPr kumimoji="0" sz="3600" b="0" i="0" u="none" strike="noStrike" kern="1200" cap="none" spc="0" normalizeH="0" baseline="0" noProof="0" dirty="0">
                <a:ln>
                  <a:noFill/>
                </a:ln>
                <a:solidFill>
                  <a:srgbClr val="424455"/>
                </a:solidFill>
                <a:effectLst/>
                <a:uLnTx/>
                <a:uFillTx/>
                <a:latin typeface="Trebuchet MS"/>
                <a:ea typeface="+mn-ea"/>
                <a:cs typeface="Trebuchet MS"/>
              </a:rPr>
              <a:t>out</a:t>
            </a:r>
            <a:r>
              <a:rPr kumimoji="0" sz="3600" b="0" i="0" u="none" strike="noStrike" kern="1200" cap="none" spc="-5" normalizeH="0" baseline="0" noProof="0" dirty="0">
                <a:ln>
                  <a:noFill/>
                </a:ln>
                <a:solidFill>
                  <a:srgbClr val="424455"/>
                </a:solidFill>
                <a:effectLst/>
                <a:uLnTx/>
                <a:uFillTx/>
                <a:latin typeface="Trebuchet MS"/>
                <a:ea typeface="+mn-ea"/>
                <a:cs typeface="Trebuchet MS"/>
              </a:rPr>
              <a:t>i</a:t>
            </a:r>
            <a:r>
              <a:rPr kumimoji="0" sz="3600" b="0" i="0" u="none" strike="noStrike" kern="1200" cap="none" spc="5" normalizeH="0" baseline="0" noProof="0" dirty="0">
                <a:ln>
                  <a:noFill/>
                </a:ln>
                <a:solidFill>
                  <a:srgbClr val="424455"/>
                </a:solidFill>
                <a:effectLst/>
                <a:uLnTx/>
                <a:uFillTx/>
                <a:latin typeface="Trebuchet MS"/>
                <a:ea typeface="+mn-ea"/>
                <a:cs typeface="Trebuchet MS"/>
              </a:rPr>
              <a:t>n</a:t>
            </a:r>
            <a:r>
              <a:rPr kumimoji="0" sz="3600" b="0" i="0" u="none" strike="noStrike" kern="1200" cap="none" spc="-20" normalizeH="0" baseline="0" noProof="0" dirty="0">
                <a:ln>
                  <a:noFill/>
                </a:ln>
                <a:solidFill>
                  <a:srgbClr val="424455"/>
                </a:solidFill>
                <a:effectLst/>
                <a:uLnTx/>
                <a:uFillTx/>
                <a:latin typeface="Trebuchet MS"/>
                <a:ea typeface="+mn-ea"/>
                <a:cs typeface="Trebuchet MS"/>
              </a:rPr>
              <a:t>g</a:t>
            </a:r>
            <a:endParaRPr kumimoji="0" sz="3600" b="0" i="0" u="none" strike="noStrike" kern="1200" cap="none" spc="0" normalizeH="0" baseline="0" noProof="0" dirty="0">
              <a:ln>
                <a:noFill/>
              </a:ln>
              <a:solidFill>
                <a:prstClr val="black"/>
              </a:solidFill>
              <a:effectLst/>
              <a:uLnTx/>
              <a:uFillTx/>
              <a:latin typeface="Trebuchet MS"/>
              <a:ea typeface="+mn-ea"/>
              <a:cs typeface="Trebuchet MS"/>
            </a:endParaRPr>
          </a:p>
          <a:p>
            <a:pPr marL="584200" marR="0" lvl="0" indent="-342900" algn="l" defTabSz="914400" rtl="0" eaLnBrk="1" fontAlgn="auto" latinLnBrk="0" hangingPunct="1">
              <a:lnSpc>
                <a:spcPct val="100000"/>
              </a:lnSpc>
              <a:spcBef>
                <a:spcPts val="2130"/>
              </a:spcBef>
              <a:spcAft>
                <a:spcPts val="0"/>
              </a:spcAft>
              <a:buClrTx/>
              <a:buSzTx/>
              <a:buFont typeface="Arial"/>
              <a:buChar char="•"/>
              <a:tabLst>
                <a:tab pos="584835"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Proce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sor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Over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ead</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584200" marR="0" lvl="0" indent="-342900" algn="l" defTabSz="914400" rtl="0" eaLnBrk="1" fontAlgn="auto" latinLnBrk="0" hangingPunct="1">
              <a:lnSpc>
                <a:spcPct val="100000"/>
              </a:lnSpc>
              <a:spcBef>
                <a:spcPts val="0"/>
              </a:spcBef>
              <a:spcAft>
                <a:spcPts val="0"/>
              </a:spcAft>
              <a:buClrTx/>
              <a:buSzTx/>
              <a:buFont typeface="Arial"/>
              <a:buChar char="•"/>
              <a:tabLst>
                <a:tab pos="58483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Me</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ory</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Req</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uire</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ents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505660"/>
            <a:ext cx="5835650" cy="615553"/>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4000" b="0" i="0" u="none" strike="noStrike" kern="1200" cap="none" spc="-30" normalizeH="0" baseline="0" noProof="0" dirty="0">
                <a:ln>
                  <a:noFill/>
                </a:ln>
                <a:solidFill>
                  <a:srgbClr val="424455"/>
                </a:solidFill>
                <a:effectLst/>
                <a:uLnTx/>
                <a:uFillTx/>
                <a:latin typeface="Trebuchet MS"/>
                <a:ea typeface="+mn-ea"/>
                <a:cs typeface="Trebuchet MS"/>
              </a:rPr>
              <a:t>Dynami</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c</a:t>
            </a:r>
            <a:r>
              <a:rPr kumimoji="0" sz="4000" b="0" i="0" u="none" strike="noStrike" kern="1200" cap="none" spc="22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18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outing</a:t>
            </a:r>
            <a:r>
              <a:rPr kumimoji="0" sz="4000" b="0" i="0" u="none" strike="noStrike" kern="1200" cap="none" spc="18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0"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rotocol</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p:txBody>
      </p:sp>
      <p:graphicFrame>
        <p:nvGraphicFramePr>
          <p:cNvPr id="4" name="object 4"/>
          <p:cNvGraphicFramePr>
            <a:graphicFrameLocks noGrp="1"/>
          </p:cNvGraphicFramePr>
          <p:nvPr/>
        </p:nvGraphicFramePr>
        <p:xfrm>
          <a:off x="527168" y="1517528"/>
          <a:ext cx="7924314" cy="4994281"/>
        </p:xfrm>
        <a:graphic>
          <a:graphicData uri="http://schemas.openxmlformats.org/drawingml/2006/table">
            <a:tbl>
              <a:tblPr firstRow="1" bandRow="1">
                <a:tableStyleId>{2D5ABB26-0587-4C30-8999-92F81FD0307C}</a:tableStyleId>
              </a:tblPr>
              <a:tblGrid>
                <a:gridCol w="3483379">
                  <a:extLst>
                    <a:ext uri="{9D8B030D-6E8A-4147-A177-3AD203B41FA5}">
                      <a16:colId xmlns:a16="http://schemas.microsoft.com/office/drawing/2014/main" val="20000"/>
                    </a:ext>
                  </a:extLst>
                </a:gridCol>
                <a:gridCol w="4440935">
                  <a:extLst>
                    <a:ext uri="{9D8B030D-6E8A-4147-A177-3AD203B41FA5}">
                      <a16:colId xmlns:a16="http://schemas.microsoft.com/office/drawing/2014/main" val="20001"/>
                    </a:ext>
                  </a:extLst>
                </a:gridCol>
              </a:tblGrid>
              <a:tr h="457199">
                <a:tc>
                  <a:txBody>
                    <a:bodyPr/>
                    <a:lstStyle/>
                    <a:p>
                      <a:pPr marL="1014730">
                        <a:lnSpc>
                          <a:spcPct val="100000"/>
                        </a:lnSpc>
                      </a:pPr>
                      <a:r>
                        <a:rPr sz="1600" spc="10" dirty="0">
                          <a:solidFill>
                            <a:srgbClr val="FFFFFF"/>
                          </a:solidFill>
                          <a:latin typeface="Arial Unicode MS"/>
                          <a:cs typeface="Arial Unicode MS"/>
                        </a:rPr>
                        <a:t>D</a:t>
                      </a:r>
                      <a:r>
                        <a:rPr sz="1600" spc="15" dirty="0">
                          <a:solidFill>
                            <a:srgbClr val="FFFFFF"/>
                          </a:solidFill>
                          <a:latin typeface="Arial Unicode MS"/>
                          <a:cs typeface="Arial Unicode MS"/>
                        </a:rPr>
                        <a:t>is</a:t>
                      </a:r>
                      <a:r>
                        <a:rPr sz="1600" spc="10" dirty="0">
                          <a:solidFill>
                            <a:srgbClr val="FFFFFF"/>
                          </a:solidFill>
                          <a:latin typeface="Arial Unicode MS"/>
                          <a:cs typeface="Arial Unicode MS"/>
                        </a:rPr>
                        <a:t>t</a:t>
                      </a:r>
                      <a:r>
                        <a:rPr sz="1600" spc="-5" dirty="0">
                          <a:solidFill>
                            <a:srgbClr val="FFFFFF"/>
                          </a:solidFill>
                          <a:latin typeface="Arial Unicode MS"/>
                          <a:cs typeface="Arial Unicode MS"/>
                        </a:rPr>
                        <a:t>a</a:t>
                      </a:r>
                      <a:r>
                        <a:rPr sz="1600" dirty="0">
                          <a:solidFill>
                            <a:srgbClr val="FFFFFF"/>
                          </a:solidFill>
                          <a:latin typeface="Arial Unicode MS"/>
                          <a:cs typeface="Arial Unicode MS"/>
                        </a:rPr>
                        <a:t>nce</a:t>
                      </a:r>
                      <a:r>
                        <a:rPr sz="1600" spc="10" dirty="0">
                          <a:solidFill>
                            <a:srgbClr val="FFFFFF"/>
                          </a:solidFill>
                          <a:latin typeface="Times New Roman"/>
                          <a:cs typeface="Times New Roman"/>
                        </a:rPr>
                        <a:t> </a:t>
                      </a:r>
                      <a:r>
                        <a:rPr sz="1600" spc="15" dirty="0">
                          <a:solidFill>
                            <a:srgbClr val="FFFFFF"/>
                          </a:solidFill>
                          <a:latin typeface="Arial Unicode MS"/>
                          <a:cs typeface="Arial Unicode MS"/>
                        </a:rPr>
                        <a:t>V</a:t>
                      </a:r>
                      <a:r>
                        <a:rPr sz="1600" spc="10" dirty="0">
                          <a:solidFill>
                            <a:srgbClr val="FFFFFF"/>
                          </a:solidFill>
                          <a:latin typeface="Arial Unicode MS"/>
                          <a:cs typeface="Arial Unicode MS"/>
                        </a:rPr>
                        <a:t>e</a:t>
                      </a:r>
                      <a:r>
                        <a:rPr sz="1600" dirty="0">
                          <a:solidFill>
                            <a:srgbClr val="FFFFFF"/>
                          </a:solidFill>
                          <a:latin typeface="Arial Unicode MS"/>
                          <a:cs typeface="Arial Unicode MS"/>
                        </a:rPr>
                        <a:t>c</a:t>
                      </a:r>
                      <a:r>
                        <a:rPr sz="1600" spc="10" dirty="0">
                          <a:solidFill>
                            <a:srgbClr val="FFFFFF"/>
                          </a:solidFill>
                          <a:latin typeface="Arial Unicode MS"/>
                          <a:cs typeface="Arial Unicode MS"/>
                        </a:rPr>
                        <a:t>t</a:t>
                      </a:r>
                      <a:r>
                        <a:rPr sz="1600" spc="-5" dirty="0">
                          <a:solidFill>
                            <a:srgbClr val="FFFFFF"/>
                          </a:solidFill>
                          <a:latin typeface="Arial Unicode MS"/>
                          <a:cs typeface="Arial Unicode MS"/>
                        </a:rPr>
                        <a:t>or</a:t>
                      </a:r>
                      <a:endParaRPr sz="1600" dirty="0">
                        <a:latin typeface="Arial Unicode MS"/>
                        <a:cs typeface="Arial Unicode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37F85"/>
                    </a:solidFill>
                  </a:tcPr>
                </a:tc>
                <a:tc>
                  <a:txBody>
                    <a:bodyPr/>
                    <a:lstStyle/>
                    <a:p>
                      <a:pPr algn="ctr">
                        <a:lnSpc>
                          <a:spcPct val="100000"/>
                        </a:lnSpc>
                      </a:pPr>
                      <a:r>
                        <a:rPr sz="1600" spc="10" dirty="0">
                          <a:solidFill>
                            <a:srgbClr val="FFFFFF"/>
                          </a:solidFill>
                          <a:latin typeface="Arial Unicode MS"/>
                          <a:cs typeface="Arial Unicode MS"/>
                        </a:rPr>
                        <a:t>L</a:t>
                      </a:r>
                      <a:r>
                        <a:rPr sz="1600" spc="15" dirty="0">
                          <a:solidFill>
                            <a:srgbClr val="FFFFFF"/>
                          </a:solidFill>
                          <a:latin typeface="Arial Unicode MS"/>
                          <a:cs typeface="Arial Unicode MS"/>
                        </a:rPr>
                        <a:t>i</a:t>
                      </a:r>
                      <a:r>
                        <a:rPr sz="1600" spc="10" dirty="0">
                          <a:solidFill>
                            <a:srgbClr val="FFFFFF"/>
                          </a:solidFill>
                          <a:latin typeface="Arial Unicode MS"/>
                          <a:cs typeface="Arial Unicode MS"/>
                        </a:rPr>
                        <a:t>n</a:t>
                      </a:r>
                      <a:r>
                        <a:rPr sz="1600" dirty="0">
                          <a:solidFill>
                            <a:srgbClr val="FFFFFF"/>
                          </a:solidFill>
                          <a:latin typeface="Arial Unicode MS"/>
                          <a:cs typeface="Arial Unicode MS"/>
                        </a:rPr>
                        <a:t>k</a:t>
                      </a:r>
                      <a:r>
                        <a:rPr sz="1600" spc="10" dirty="0">
                          <a:solidFill>
                            <a:srgbClr val="FFFFFF"/>
                          </a:solidFill>
                          <a:latin typeface="Times New Roman"/>
                          <a:cs typeface="Times New Roman"/>
                        </a:rPr>
                        <a:t> </a:t>
                      </a:r>
                      <a:r>
                        <a:rPr sz="1600" spc="10" dirty="0">
                          <a:solidFill>
                            <a:srgbClr val="FFFFFF"/>
                          </a:solidFill>
                          <a:latin typeface="Arial Unicode MS"/>
                          <a:cs typeface="Arial Unicode MS"/>
                        </a:rPr>
                        <a:t>Stat</a:t>
                      </a:r>
                      <a:r>
                        <a:rPr sz="1600" dirty="0">
                          <a:solidFill>
                            <a:srgbClr val="FFFFFF"/>
                          </a:solidFill>
                          <a:latin typeface="Arial Unicode MS"/>
                          <a:cs typeface="Arial Unicode MS"/>
                        </a:rPr>
                        <a:t>e</a:t>
                      </a:r>
                      <a:endParaRPr sz="1600">
                        <a:latin typeface="Arial Unicode MS"/>
                        <a:cs typeface="Arial Unicode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37F85"/>
                    </a:solidFill>
                  </a:tcPr>
                </a:tc>
                <a:extLst>
                  <a:ext uri="{0D108BD9-81ED-4DB2-BD59-A6C34878D82A}">
                    <a16:rowId xmlns:a16="http://schemas.microsoft.com/office/drawing/2014/main" val="10000"/>
                  </a:ext>
                </a:extLst>
              </a:tr>
              <a:tr h="4537082">
                <a:tc>
                  <a:txBody>
                    <a:bodyPr/>
                    <a:lstStyle/>
                    <a:p>
                      <a:pPr marL="371475" marR="189865" indent="-286385">
                        <a:lnSpc>
                          <a:spcPct val="150200"/>
                        </a:lnSpc>
                        <a:buFont typeface="Arial"/>
                        <a:buChar char="•"/>
                        <a:tabLst>
                          <a:tab pos="372110" algn="l"/>
                        </a:tabLst>
                      </a:pPr>
                      <a:r>
                        <a:rPr sz="1600" dirty="0">
                          <a:latin typeface="Arial Unicode MS"/>
                          <a:cs typeface="Arial Unicode MS"/>
                        </a:rPr>
                        <a:t>Ent</a:t>
                      </a:r>
                      <a:r>
                        <a:rPr sz="1600" spc="5" dirty="0">
                          <a:latin typeface="Arial Unicode MS"/>
                          <a:cs typeface="Arial Unicode MS"/>
                        </a:rPr>
                        <a:t>i</a:t>
                      </a:r>
                      <a:r>
                        <a:rPr sz="1600" dirty="0">
                          <a:latin typeface="Arial Unicode MS"/>
                          <a:cs typeface="Arial Unicode MS"/>
                        </a:rPr>
                        <a:t>re</a:t>
                      </a:r>
                      <a:r>
                        <a:rPr sz="1600" spc="40" dirty="0">
                          <a:latin typeface="Times New Roman"/>
                          <a:cs typeface="Times New Roman"/>
                        </a:rPr>
                        <a:t> </a:t>
                      </a:r>
                      <a:r>
                        <a:rPr sz="1600" spc="-10" dirty="0">
                          <a:latin typeface="Arial Unicode MS"/>
                          <a:cs typeface="Arial Unicode MS"/>
                        </a:rPr>
                        <a:t>r</a:t>
                      </a:r>
                      <a:r>
                        <a:rPr sz="1600" spc="-5" dirty="0">
                          <a:latin typeface="Arial Unicode MS"/>
                          <a:cs typeface="Arial Unicode MS"/>
                        </a:rPr>
                        <a:t>out</a:t>
                      </a:r>
                      <a:r>
                        <a:rPr sz="1600" spc="5" dirty="0">
                          <a:latin typeface="Arial Unicode MS"/>
                          <a:cs typeface="Arial Unicode MS"/>
                        </a:rPr>
                        <a:t>i</a:t>
                      </a:r>
                      <a:r>
                        <a:rPr sz="1600" spc="-5" dirty="0">
                          <a:latin typeface="Arial Unicode MS"/>
                          <a:cs typeface="Arial Unicode MS"/>
                        </a:rPr>
                        <a:t>n</a:t>
                      </a:r>
                      <a:r>
                        <a:rPr sz="1600" dirty="0">
                          <a:latin typeface="Arial Unicode MS"/>
                          <a:cs typeface="Arial Unicode MS"/>
                        </a:rPr>
                        <a:t>g</a:t>
                      </a:r>
                      <a:r>
                        <a:rPr sz="1600" spc="55" dirty="0">
                          <a:latin typeface="Times New Roman"/>
                          <a:cs typeface="Times New Roman"/>
                        </a:rPr>
                        <a:t> </a:t>
                      </a:r>
                      <a:r>
                        <a:rPr sz="1600" dirty="0">
                          <a:latin typeface="Arial Unicode MS"/>
                          <a:cs typeface="Arial Unicode MS"/>
                        </a:rPr>
                        <a:t>tab</a:t>
                      </a:r>
                      <a:r>
                        <a:rPr sz="1600" spc="5" dirty="0">
                          <a:latin typeface="Arial Unicode MS"/>
                          <a:cs typeface="Arial Unicode MS"/>
                        </a:rPr>
                        <a:t>l</a:t>
                      </a:r>
                      <a:r>
                        <a:rPr sz="1600" dirty="0">
                          <a:latin typeface="Arial Unicode MS"/>
                          <a:cs typeface="Arial Unicode MS"/>
                        </a:rPr>
                        <a:t>e</a:t>
                      </a:r>
                      <a:r>
                        <a:rPr sz="1600" spc="40" dirty="0">
                          <a:latin typeface="Times New Roman"/>
                          <a:cs typeface="Times New Roman"/>
                        </a:rPr>
                        <a:t> </a:t>
                      </a:r>
                      <a:r>
                        <a:rPr sz="1600" dirty="0">
                          <a:latin typeface="Arial Unicode MS"/>
                          <a:cs typeface="Arial Unicode MS"/>
                        </a:rPr>
                        <a:t>is</a:t>
                      </a:r>
                      <a:r>
                        <a:rPr sz="1600" spc="45" dirty="0">
                          <a:latin typeface="Times New Roman"/>
                          <a:cs typeface="Times New Roman"/>
                        </a:rPr>
                        <a:t> </a:t>
                      </a:r>
                      <a:r>
                        <a:rPr sz="1600" dirty="0">
                          <a:latin typeface="Arial Unicode MS"/>
                          <a:cs typeface="Arial Unicode MS"/>
                        </a:rPr>
                        <a:t>s</a:t>
                      </a:r>
                      <a:r>
                        <a:rPr sz="1600" spc="-5" dirty="0">
                          <a:latin typeface="Arial Unicode MS"/>
                          <a:cs typeface="Arial Unicode MS"/>
                        </a:rPr>
                        <a:t>en</a:t>
                      </a:r>
                      <a:r>
                        <a:rPr sz="1600" dirty="0">
                          <a:latin typeface="Arial Unicode MS"/>
                          <a:cs typeface="Arial Unicode MS"/>
                        </a:rPr>
                        <a:t>t</a:t>
                      </a:r>
                      <a:r>
                        <a:rPr sz="1600" spc="40" dirty="0">
                          <a:latin typeface="Times New Roman"/>
                          <a:cs typeface="Times New Roman"/>
                        </a:rPr>
                        <a:t> </a:t>
                      </a:r>
                      <a:r>
                        <a:rPr sz="1600" spc="-5" dirty="0">
                          <a:latin typeface="Arial Unicode MS"/>
                          <a:cs typeface="Arial Unicode MS"/>
                        </a:rPr>
                        <a:t>a</a:t>
                      </a:r>
                      <a:r>
                        <a:rPr sz="1600" dirty="0">
                          <a:latin typeface="Arial Unicode MS"/>
                          <a:cs typeface="Arial Unicode MS"/>
                        </a:rPr>
                        <a:t>s</a:t>
                      </a:r>
                      <a:r>
                        <a:rPr sz="1600" spc="50" dirty="0">
                          <a:latin typeface="Times New Roman"/>
                          <a:cs typeface="Times New Roman"/>
                        </a:rPr>
                        <a:t> </a:t>
                      </a:r>
                      <a:r>
                        <a:rPr sz="1600" spc="-5" dirty="0">
                          <a:latin typeface="Arial Unicode MS"/>
                          <a:cs typeface="Arial Unicode MS"/>
                        </a:rPr>
                        <a:t>an</a:t>
                      </a:r>
                      <a:r>
                        <a:rPr sz="1600" spc="-5" dirty="0">
                          <a:latin typeface="Times New Roman"/>
                          <a:cs typeface="Times New Roman"/>
                        </a:rPr>
                        <a:t> </a:t>
                      </a:r>
                      <a:r>
                        <a:rPr sz="1600" dirty="0">
                          <a:latin typeface="Arial Unicode MS"/>
                          <a:cs typeface="Arial Unicode MS"/>
                        </a:rPr>
                        <a:t>update</a:t>
                      </a:r>
                    </a:p>
                    <a:p>
                      <a:pPr marL="371475" marR="120650" indent="-286385">
                        <a:lnSpc>
                          <a:spcPct val="150000"/>
                        </a:lnSpc>
                        <a:buFont typeface="Arial"/>
                        <a:buChar char="•"/>
                        <a:tabLst>
                          <a:tab pos="372110" algn="l"/>
                        </a:tabLst>
                      </a:pPr>
                      <a:r>
                        <a:rPr sz="1600" spc="-5" dirty="0">
                          <a:latin typeface="Arial Unicode MS"/>
                          <a:cs typeface="Arial Unicode MS"/>
                        </a:rPr>
                        <a:t>D</a:t>
                      </a:r>
                      <a:r>
                        <a:rPr sz="1600" dirty="0">
                          <a:latin typeface="Arial Unicode MS"/>
                          <a:cs typeface="Arial Unicode MS"/>
                        </a:rPr>
                        <a:t>istan</a:t>
                      </a:r>
                      <a:r>
                        <a:rPr sz="1600" spc="5" dirty="0">
                          <a:latin typeface="Arial Unicode MS"/>
                          <a:cs typeface="Arial Unicode MS"/>
                        </a:rPr>
                        <a:t>c</a:t>
                      </a:r>
                      <a:r>
                        <a:rPr sz="1600" dirty="0">
                          <a:latin typeface="Arial Unicode MS"/>
                          <a:cs typeface="Arial Unicode MS"/>
                        </a:rPr>
                        <a:t>e</a:t>
                      </a:r>
                      <a:r>
                        <a:rPr sz="1600" spc="35" dirty="0">
                          <a:latin typeface="Times New Roman"/>
                          <a:cs typeface="Times New Roman"/>
                        </a:rPr>
                        <a:t> </a:t>
                      </a:r>
                      <a:r>
                        <a:rPr sz="1600" dirty="0">
                          <a:latin typeface="Arial Unicode MS"/>
                          <a:cs typeface="Arial Unicode MS"/>
                        </a:rPr>
                        <a:t>v</a:t>
                      </a:r>
                      <a:r>
                        <a:rPr sz="1600" spc="-5" dirty="0">
                          <a:latin typeface="Arial Unicode MS"/>
                          <a:cs typeface="Arial Unicode MS"/>
                        </a:rPr>
                        <a:t>e</a:t>
                      </a:r>
                      <a:r>
                        <a:rPr sz="1600" dirty="0">
                          <a:latin typeface="Arial Unicode MS"/>
                          <a:cs typeface="Arial Unicode MS"/>
                        </a:rPr>
                        <a:t>ctor</a:t>
                      </a:r>
                      <a:r>
                        <a:rPr sz="1600" spc="50" dirty="0">
                          <a:latin typeface="Times New Roman"/>
                          <a:cs typeface="Times New Roman"/>
                        </a:rPr>
                        <a:t> </a:t>
                      </a:r>
                      <a:r>
                        <a:rPr sz="1600" spc="-5" dirty="0">
                          <a:latin typeface="Arial Unicode MS"/>
                          <a:cs typeface="Arial Unicode MS"/>
                        </a:rPr>
                        <a:t>protoc</a:t>
                      </a:r>
                      <a:r>
                        <a:rPr sz="1600" dirty="0">
                          <a:latin typeface="Arial Unicode MS"/>
                          <a:cs typeface="Arial Unicode MS"/>
                        </a:rPr>
                        <a:t>ol</a:t>
                      </a:r>
                      <a:r>
                        <a:rPr sz="1600" spc="55" dirty="0">
                          <a:latin typeface="Times New Roman"/>
                          <a:cs typeface="Times New Roman"/>
                        </a:rPr>
                        <a:t> </a:t>
                      </a:r>
                      <a:r>
                        <a:rPr sz="1600" dirty="0">
                          <a:latin typeface="Arial Unicode MS"/>
                          <a:cs typeface="Arial Unicode MS"/>
                        </a:rPr>
                        <a:t>s</a:t>
                      </a:r>
                      <a:r>
                        <a:rPr sz="1600" spc="-5" dirty="0">
                          <a:latin typeface="Arial Unicode MS"/>
                          <a:cs typeface="Arial Unicode MS"/>
                        </a:rPr>
                        <a:t>end</a:t>
                      </a:r>
                      <a:r>
                        <a:rPr sz="1600" spc="-5" dirty="0">
                          <a:latin typeface="Times New Roman"/>
                          <a:cs typeface="Times New Roman"/>
                        </a:rPr>
                        <a:t> </a:t>
                      </a:r>
                      <a:r>
                        <a:rPr sz="1600" spc="-5" dirty="0">
                          <a:latin typeface="Arial Unicode MS"/>
                          <a:cs typeface="Arial Unicode MS"/>
                        </a:rPr>
                        <a:t>period</a:t>
                      </a:r>
                      <a:r>
                        <a:rPr sz="1600" spc="5" dirty="0">
                          <a:latin typeface="Arial Unicode MS"/>
                          <a:cs typeface="Arial Unicode MS"/>
                        </a:rPr>
                        <a:t>i</a:t>
                      </a:r>
                      <a:r>
                        <a:rPr sz="1600" dirty="0">
                          <a:latin typeface="Arial Unicode MS"/>
                          <a:cs typeface="Arial Unicode MS"/>
                        </a:rPr>
                        <a:t>c</a:t>
                      </a:r>
                      <a:r>
                        <a:rPr sz="1600" spc="35" dirty="0">
                          <a:latin typeface="Times New Roman"/>
                          <a:cs typeface="Times New Roman"/>
                        </a:rPr>
                        <a:t> </a:t>
                      </a:r>
                      <a:r>
                        <a:rPr sz="1600" spc="-5" dirty="0">
                          <a:latin typeface="Arial Unicode MS"/>
                          <a:cs typeface="Arial Unicode MS"/>
                        </a:rPr>
                        <a:t>updat</a:t>
                      </a:r>
                      <a:r>
                        <a:rPr sz="1600" dirty="0">
                          <a:latin typeface="Arial Unicode MS"/>
                          <a:cs typeface="Arial Unicode MS"/>
                        </a:rPr>
                        <a:t>e</a:t>
                      </a:r>
                      <a:r>
                        <a:rPr sz="1600" spc="55" dirty="0">
                          <a:latin typeface="Times New Roman"/>
                          <a:cs typeface="Times New Roman"/>
                        </a:rPr>
                        <a:t> </a:t>
                      </a:r>
                      <a:r>
                        <a:rPr sz="1600" spc="-5" dirty="0">
                          <a:latin typeface="Arial Unicode MS"/>
                          <a:cs typeface="Arial Unicode MS"/>
                        </a:rPr>
                        <a:t>a</a:t>
                      </a:r>
                      <a:r>
                        <a:rPr sz="1600" dirty="0">
                          <a:latin typeface="Arial Unicode MS"/>
                          <a:cs typeface="Arial Unicode MS"/>
                        </a:rPr>
                        <a:t>t</a:t>
                      </a:r>
                      <a:r>
                        <a:rPr sz="1600" spc="55" dirty="0">
                          <a:latin typeface="Times New Roman"/>
                          <a:cs typeface="Times New Roman"/>
                        </a:rPr>
                        <a:t> </a:t>
                      </a:r>
                      <a:r>
                        <a:rPr sz="1600" spc="-5" dirty="0">
                          <a:latin typeface="Arial Unicode MS"/>
                          <a:cs typeface="Arial Unicode MS"/>
                        </a:rPr>
                        <a:t>e</a:t>
                      </a:r>
                      <a:r>
                        <a:rPr sz="1600" dirty="0">
                          <a:latin typeface="Arial Unicode MS"/>
                          <a:cs typeface="Arial Unicode MS"/>
                        </a:rPr>
                        <a:t>v</a:t>
                      </a:r>
                      <a:r>
                        <a:rPr sz="1600" spc="-5" dirty="0">
                          <a:latin typeface="Arial Unicode MS"/>
                          <a:cs typeface="Arial Unicode MS"/>
                        </a:rPr>
                        <a:t>er</a:t>
                      </a:r>
                      <a:r>
                        <a:rPr sz="1600" dirty="0">
                          <a:latin typeface="Arial Unicode MS"/>
                          <a:cs typeface="Arial Unicode MS"/>
                        </a:rPr>
                        <a:t>y</a:t>
                      </a:r>
                      <a:r>
                        <a:rPr sz="1600" spc="40" dirty="0">
                          <a:latin typeface="Times New Roman"/>
                          <a:cs typeface="Times New Roman"/>
                        </a:rPr>
                        <a:t> </a:t>
                      </a:r>
                      <a:r>
                        <a:rPr sz="1600" spc="-5" dirty="0">
                          <a:latin typeface="Arial Unicode MS"/>
                          <a:cs typeface="Arial Unicode MS"/>
                        </a:rPr>
                        <a:t>3</a:t>
                      </a:r>
                      <a:r>
                        <a:rPr sz="1600" dirty="0">
                          <a:latin typeface="Arial Unicode MS"/>
                          <a:cs typeface="Arial Unicode MS"/>
                        </a:rPr>
                        <a:t>0</a:t>
                      </a:r>
                      <a:r>
                        <a:rPr sz="1600" spc="55" dirty="0">
                          <a:latin typeface="Times New Roman"/>
                          <a:cs typeface="Times New Roman"/>
                        </a:rPr>
                        <a:t> </a:t>
                      </a:r>
                      <a:r>
                        <a:rPr sz="1600" spc="-5" dirty="0">
                          <a:latin typeface="Arial Unicode MS"/>
                          <a:cs typeface="Arial Unicode MS"/>
                        </a:rPr>
                        <a:t>o</a:t>
                      </a:r>
                      <a:r>
                        <a:rPr sz="1600" dirty="0">
                          <a:latin typeface="Arial Unicode MS"/>
                          <a:cs typeface="Arial Unicode MS"/>
                        </a:rPr>
                        <a:t>r</a:t>
                      </a:r>
                      <a:r>
                        <a:rPr sz="1600" spc="50" dirty="0">
                          <a:latin typeface="Times New Roman"/>
                          <a:cs typeface="Times New Roman"/>
                        </a:rPr>
                        <a:t> </a:t>
                      </a:r>
                      <a:r>
                        <a:rPr sz="1600" spc="-5" dirty="0">
                          <a:latin typeface="Arial Unicode MS"/>
                          <a:cs typeface="Arial Unicode MS"/>
                        </a:rPr>
                        <a:t>90</a:t>
                      </a:r>
                      <a:endParaRPr sz="1600" dirty="0">
                        <a:latin typeface="Arial Unicode MS"/>
                        <a:cs typeface="Arial Unicode MS"/>
                      </a:endParaRPr>
                    </a:p>
                    <a:p>
                      <a:pPr marL="371475">
                        <a:lnSpc>
                          <a:spcPct val="100000"/>
                        </a:lnSpc>
                        <a:spcBef>
                          <a:spcPts val="960"/>
                        </a:spcBef>
                      </a:pPr>
                      <a:r>
                        <a:rPr sz="1600" dirty="0">
                          <a:latin typeface="Arial Unicode MS"/>
                          <a:cs typeface="Arial Unicode MS"/>
                        </a:rPr>
                        <a:t>s</a:t>
                      </a:r>
                      <a:r>
                        <a:rPr sz="1600" spc="-5" dirty="0">
                          <a:latin typeface="Arial Unicode MS"/>
                          <a:cs typeface="Arial Unicode MS"/>
                        </a:rPr>
                        <a:t>econd</a:t>
                      </a:r>
                      <a:endParaRPr sz="1600" dirty="0">
                        <a:latin typeface="Arial Unicode MS"/>
                        <a:cs typeface="Arial Unicode MS"/>
                      </a:endParaRPr>
                    </a:p>
                    <a:p>
                      <a:pPr marL="371475" marR="615950" indent="-286385">
                        <a:lnSpc>
                          <a:spcPct val="150000"/>
                        </a:lnSpc>
                        <a:buFont typeface="Arial"/>
                        <a:buChar char="•"/>
                        <a:tabLst>
                          <a:tab pos="372110" algn="l"/>
                        </a:tabLst>
                      </a:pPr>
                      <a:r>
                        <a:rPr sz="1600" spc="-5" dirty="0">
                          <a:latin typeface="Arial Unicode MS"/>
                          <a:cs typeface="Arial Unicode MS"/>
                        </a:rPr>
                        <a:t>Update</a:t>
                      </a:r>
                      <a:r>
                        <a:rPr sz="1600" dirty="0">
                          <a:latin typeface="Arial Unicode MS"/>
                          <a:cs typeface="Arial Unicode MS"/>
                        </a:rPr>
                        <a:t>s</a:t>
                      </a:r>
                      <a:r>
                        <a:rPr sz="1600" spc="50" dirty="0">
                          <a:latin typeface="Times New Roman"/>
                          <a:cs typeface="Times New Roman"/>
                        </a:rPr>
                        <a:t> </a:t>
                      </a:r>
                      <a:r>
                        <a:rPr sz="1600" spc="-5" dirty="0">
                          <a:latin typeface="Arial Unicode MS"/>
                          <a:cs typeface="Arial Unicode MS"/>
                        </a:rPr>
                        <a:t>ar</a:t>
                      </a:r>
                      <a:r>
                        <a:rPr sz="1600" dirty="0">
                          <a:latin typeface="Arial Unicode MS"/>
                          <a:cs typeface="Arial Unicode MS"/>
                        </a:rPr>
                        <a:t>e</a:t>
                      </a:r>
                      <a:r>
                        <a:rPr sz="1600" spc="65" dirty="0">
                          <a:latin typeface="Times New Roman"/>
                          <a:cs typeface="Times New Roman"/>
                        </a:rPr>
                        <a:t> </a:t>
                      </a:r>
                      <a:r>
                        <a:rPr sz="1600" dirty="0">
                          <a:latin typeface="Arial Unicode MS"/>
                          <a:cs typeface="Arial Unicode MS"/>
                        </a:rPr>
                        <a:t>s</a:t>
                      </a:r>
                      <a:r>
                        <a:rPr sz="1600" spc="-5" dirty="0">
                          <a:latin typeface="Arial Unicode MS"/>
                          <a:cs typeface="Arial Unicode MS"/>
                        </a:rPr>
                        <a:t>en</a:t>
                      </a:r>
                      <a:r>
                        <a:rPr sz="1600" dirty="0">
                          <a:latin typeface="Arial Unicode MS"/>
                          <a:cs typeface="Arial Unicode MS"/>
                        </a:rPr>
                        <a:t>t</a:t>
                      </a:r>
                      <a:r>
                        <a:rPr sz="1600" spc="40" dirty="0">
                          <a:latin typeface="Times New Roman"/>
                          <a:cs typeface="Times New Roman"/>
                        </a:rPr>
                        <a:t> </a:t>
                      </a:r>
                      <a:r>
                        <a:rPr sz="1600" dirty="0">
                          <a:latin typeface="Arial Unicode MS"/>
                          <a:cs typeface="Arial Unicode MS"/>
                        </a:rPr>
                        <a:t>to</a:t>
                      </a:r>
                      <a:r>
                        <a:rPr sz="1600" spc="55" dirty="0">
                          <a:latin typeface="Times New Roman"/>
                          <a:cs typeface="Times New Roman"/>
                        </a:rPr>
                        <a:t> </a:t>
                      </a:r>
                      <a:r>
                        <a:rPr sz="1600" spc="-5" dirty="0">
                          <a:latin typeface="Arial Unicode MS"/>
                          <a:cs typeface="Arial Unicode MS"/>
                        </a:rPr>
                        <a:t>d</a:t>
                      </a:r>
                      <a:r>
                        <a:rPr sz="1600" dirty="0">
                          <a:latin typeface="Arial Unicode MS"/>
                          <a:cs typeface="Arial Unicode MS"/>
                        </a:rPr>
                        <a:t>irect</a:t>
                      </a:r>
                      <a:r>
                        <a:rPr sz="1600" spc="5" dirty="0">
                          <a:latin typeface="Arial Unicode MS"/>
                          <a:cs typeface="Arial Unicode MS"/>
                        </a:rPr>
                        <a:t>l</a:t>
                      </a:r>
                      <a:r>
                        <a:rPr sz="1600" dirty="0">
                          <a:latin typeface="Arial Unicode MS"/>
                          <a:cs typeface="Arial Unicode MS"/>
                        </a:rPr>
                        <a:t>y</a:t>
                      </a:r>
                      <a:r>
                        <a:rPr sz="1600" dirty="0">
                          <a:latin typeface="Times New Roman"/>
                          <a:cs typeface="Times New Roman"/>
                        </a:rPr>
                        <a:t> </a:t>
                      </a:r>
                      <a:r>
                        <a:rPr sz="1600" dirty="0">
                          <a:latin typeface="Arial Unicode MS"/>
                          <a:cs typeface="Arial Unicode MS"/>
                        </a:rPr>
                        <a:t>c</a:t>
                      </a:r>
                      <a:r>
                        <a:rPr sz="1600" spc="-5" dirty="0">
                          <a:latin typeface="Arial Unicode MS"/>
                          <a:cs typeface="Arial Unicode MS"/>
                        </a:rPr>
                        <a:t>onne</a:t>
                      </a:r>
                      <a:r>
                        <a:rPr sz="1600" spc="5" dirty="0">
                          <a:latin typeface="Arial Unicode MS"/>
                          <a:cs typeface="Arial Unicode MS"/>
                        </a:rPr>
                        <a:t>c</a:t>
                      </a:r>
                      <a:r>
                        <a:rPr sz="1600" dirty="0">
                          <a:latin typeface="Arial Unicode MS"/>
                          <a:cs typeface="Arial Unicode MS"/>
                        </a:rPr>
                        <a:t>ted</a:t>
                      </a:r>
                      <a:r>
                        <a:rPr sz="1600" spc="40" dirty="0">
                          <a:latin typeface="Times New Roman"/>
                          <a:cs typeface="Times New Roman"/>
                        </a:rPr>
                        <a:t> </a:t>
                      </a:r>
                      <a:r>
                        <a:rPr sz="1600" spc="-5" dirty="0">
                          <a:latin typeface="Arial Unicode MS"/>
                          <a:cs typeface="Arial Unicode MS"/>
                        </a:rPr>
                        <a:t>ne</a:t>
                      </a:r>
                      <a:r>
                        <a:rPr sz="1600" spc="5" dirty="0">
                          <a:latin typeface="Arial Unicode MS"/>
                          <a:cs typeface="Arial Unicode MS"/>
                        </a:rPr>
                        <a:t>i</a:t>
                      </a:r>
                      <a:r>
                        <a:rPr sz="1600" spc="-5" dirty="0">
                          <a:latin typeface="Arial Unicode MS"/>
                          <a:cs typeface="Arial Unicode MS"/>
                        </a:rPr>
                        <a:t>ghbo</a:t>
                      </a:r>
                      <a:r>
                        <a:rPr sz="1600" dirty="0">
                          <a:latin typeface="Arial Unicode MS"/>
                          <a:cs typeface="Arial Unicode MS"/>
                        </a:rPr>
                        <a:t>r</a:t>
                      </a:r>
                      <a:r>
                        <a:rPr sz="1600" spc="40" dirty="0">
                          <a:latin typeface="Times New Roman"/>
                          <a:cs typeface="Times New Roman"/>
                        </a:rPr>
                        <a:t> </a:t>
                      </a:r>
                      <a:r>
                        <a:rPr sz="1600" spc="-5" dirty="0">
                          <a:latin typeface="Arial Unicode MS"/>
                          <a:cs typeface="Arial Unicode MS"/>
                        </a:rPr>
                        <a:t>on</a:t>
                      </a:r>
                      <a:r>
                        <a:rPr sz="1600" dirty="0">
                          <a:latin typeface="Arial Unicode MS"/>
                          <a:cs typeface="Arial Unicode MS"/>
                        </a:rPr>
                        <a:t>ly</a:t>
                      </a:r>
                    </a:p>
                    <a:p>
                      <a:pPr marL="371475" marR="375920" indent="-286385">
                        <a:lnSpc>
                          <a:spcPct val="150000"/>
                        </a:lnSpc>
                        <a:buFont typeface="Arial"/>
                        <a:buChar char="•"/>
                        <a:tabLst>
                          <a:tab pos="372110" algn="l"/>
                        </a:tabLst>
                      </a:pPr>
                      <a:r>
                        <a:rPr sz="1600" spc="-5" dirty="0">
                          <a:latin typeface="Arial Unicode MS"/>
                          <a:cs typeface="Arial Unicode MS"/>
                        </a:rPr>
                        <a:t>Router</a:t>
                      </a:r>
                      <a:r>
                        <a:rPr sz="1600" dirty="0">
                          <a:latin typeface="Arial Unicode MS"/>
                          <a:cs typeface="Arial Unicode MS"/>
                        </a:rPr>
                        <a:t>s</a:t>
                      </a:r>
                      <a:r>
                        <a:rPr sz="1600" spc="60" dirty="0">
                          <a:latin typeface="Times New Roman"/>
                          <a:cs typeface="Times New Roman"/>
                        </a:rPr>
                        <a:t> </a:t>
                      </a:r>
                      <a:r>
                        <a:rPr sz="1600" spc="-5" dirty="0">
                          <a:latin typeface="Arial Unicode MS"/>
                          <a:cs typeface="Arial Unicode MS"/>
                        </a:rPr>
                        <a:t>don'</a:t>
                      </a:r>
                      <a:r>
                        <a:rPr sz="1600" dirty="0">
                          <a:latin typeface="Arial Unicode MS"/>
                          <a:cs typeface="Arial Unicode MS"/>
                        </a:rPr>
                        <a:t>t</a:t>
                      </a:r>
                      <a:r>
                        <a:rPr sz="1600" spc="50" dirty="0">
                          <a:latin typeface="Times New Roman"/>
                          <a:cs typeface="Times New Roman"/>
                        </a:rPr>
                        <a:t> </a:t>
                      </a:r>
                      <a:r>
                        <a:rPr sz="1600" spc="-5" dirty="0">
                          <a:latin typeface="Arial Unicode MS"/>
                          <a:cs typeface="Arial Unicode MS"/>
                        </a:rPr>
                        <a:t>ha</a:t>
                      </a:r>
                      <a:r>
                        <a:rPr sz="1600" spc="5" dirty="0">
                          <a:latin typeface="Arial Unicode MS"/>
                          <a:cs typeface="Arial Unicode MS"/>
                        </a:rPr>
                        <a:t>v</a:t>
                      </a:r>
                      <a:r>
                        <a:rPr sz="1600" dirty="0">
                          <a:latin typeface="Arial Unicode MS"/>
                          <a:cs typeface="Arial Unicode MS"/>
                        </a:rPr>
                        <a:t>e</a:t>
                      </a:r>
                      <a:r>
                        <a:rPr sz="1600" spc="40" dirty="0">
                          <a:latin typeface="Times New Roman"/>
                          <a:cs typeface="Times New Roman"/>
                        </a:rPr>
                        <a:t> </a:t>
                      </a:r>
                      <a:r>
                        <a:rPr sz="1600" spc="-5" dirty="0">
                          <a:latin typeface="Arial Unicode MS"/>
                          <a:cs typeface="Arial Unicode MS"/>
                        </a:rPr>
                        <a:t>en</a:t>
                      </a:r>
                      <a:r>
                        <a:rPr sz="1600" dirty="0">
                          <a:latin typeface="Arial Unicode MS"/>
                          <a:cs typeface="Arial Unicode MS"/>
                        </a:rPr>
                        <a:t>d</a:t>
                      </a:r>
                      <a:r>
                        <a:rPr sz="1600" spc="40" dirty="0">
                          <a:latin typeface="Times New Roman"/>
                          <a:cs typeface="Times New Roman"/>
                        </a:rPr>
                        <a:t> </a:t>
                      </a:r>
                      <a:r>
                        <a:rPr sz="1600" dirty="0">
                          <a:latin typeface="Arial Unicode MS"/>
                          <a:cs typeface="Arial Unicode MS"/>
                        </a:rPr>
                        <a:t>to</a:t>
                      </a:r>
                      <a:r>
                        <a:rPr sz="1600" spc="55" dirty="0">
                          <a:latin typeface="Times New Roman"/>
                          <a:cs typeface="Times New Roman"/>
                        </a:rPr>
                        <a:t> </a:t>
                      </a:r>
                      <a:r>
                        <a:rPr sz="1600" spc="-5" dirty="0">
                          <a:latin typeface="Arial Unicode MS"/>
                          <a:cs typeface="Arial Unicode MS"/>
                        </a:rPr>
                        <a:t>end</a:t>
                      </a:r>
                      <a:r>
                        <a:rPr sz="1600" spc="-5" dirty="0">
                          <a:latin typeface="Times New Roman"/>
                          <a:cs typeface="Times New Roman"/>
                        </a:rPr>
                        <a:t> </a:t>
                      </a:r>
                      <a:r>
                        <a:rPr sz="1600" dirty="0">
                          <a:latin typeface="Arial Unicode MS"/>
                          <a:cs typeface="Arial Unicode MS"/>
                        </a:rPr>
                        <a:t>visi</a:t>
                      </a:r>
                      <a:r>
                        <a:rPr sz="1600" spc="-5" dirty="0">
                          <a:latin typeface="Arial Unicode MS"/>
                          <a:cs typeface="Arial Unicode MS"/>
                        </a:rPr>
                        <a:t>b</a:t>
                      </a:r>
                      <a:r>
                        <a:rPr sz="1600" dirty="0">
                          <a:latin typeface="Arial Unicode MS"/>
                          <a:cs typeface="Arial Unicode MS"/>
                        </a:rPr>
                        <a:t>i</a:t>
                      </a:r>
                      <a:r>
                        <a:rPr sz="1600" spc="-10" dirty="0">
                          <a:latin typeface="Arial Unicode MS"/>
                          <a:cs typeface="Arial Unicode MS"/>
                        </a:rPr>
                        <a:t>li</a:t>
                      </a:r>
                      <a:r>
                        <a:rPr sz="1600" dirty="0">
                          <a:latin typeface="Arial Unicode MS"/>
                          <a:cs typeface="Arial Unicode MS"/>
                        </a:rPr>
                        <a:t>ty</a:t>
                      </a:r>
                      <a:r>
                        <a:rPr sz="1600" spc="20" dirty="0">
                          <a:latin typeface="Times New Roman"/>
                          <a:cs typeface="Times New Roman"/>
                        </a:rPr>
                        <a:t> </a:t>
                      </a:r>
                      <a:r>
                        <a:rPr sz="1600" spc="-5" dirty="0">
                          <a:latin typeface="Arial Unicode MS"/>
                          <a:cs typeface="Arial Unicode MS"/>
                        </a:rPr>
                        <a:t>o</a:t>
                      </a:r>
                      <a:r>
                        <a:rPr sz="1600" dirty="0">
                          <a:latin typeface="Arial Unicode MS"/>
                          <a:cs typeface="Arial Unicode MS"/>
                        </a:rPr>
                        <a:t>f</a:t>
                      </a:r>
                      <a:r>
                        <a:rPr sz="1600" spc="55" dirty="0">
                          <a:latin typeface="Times New Roman"/>
                          <a:cs typeface="Times New Roman"/>
                        </a:rPr>
                        <a:t> </a:t>
                      </a:r>
                      <a:r>
                        <a:rPr sz="1600" spc="-5" dirty="0">
                          <a:latin typeface="Arial Unicode MS"/>
                          <a:cs typeface="Arial Unicode MS"/>
                        </a:rPr>
                        <a:t>ent</a:t>
                      </a:r>
                      <a:r>
                        <a:rPr sz="1600" spc="5" dirty="0">
                          <a:latin typeface="Arial Unicode MS"/>
                          <a:cs typeface="Arial Unicode MS"/>
                        </a:rPr>
                        <a:t>i</a:t>
                      </a:r>
                      <a:r>
                        <a:rPr sz="1600" dirty="0">
                          <a:latin typeface="Arial Unicode MS"/>
                          <a:cs typeface="Arial Unicode MS"/>
                        </a:rPr>
                        <a:t>re</a:t>
                      </a:r>
                      <a:r>
                        <a:rPr sz="1600" spc="50" dirty="0">
                          <a:latin typeface="Times New Roman"/>
                          <a:cs typeface="Times New Roman"/>
                        </a:rPr>
                        <a:t> </a:t>
                      </a:r>
                      <a:r>
                        <a:rPr sz="1600" spc="-5" dirty="0">
                          <a:latin typeface="Arial Unicode MS"/>
                          <a:cs typeface="Arial Unicode MS"/>
                        </a:rPr>
                        <a:t>network.</a:t>
                      </a:r>
                      <a:endParaRPr sz="1600" dirty="0">
                        <a:latin typeface="Arial Unicode MS"/>
                        <a:cs typeface="Arial Unicode MS"/>
                      </a:endParaRPr>
                    </a:p>
                    <a:p>
                      <a:pPr marL="371475" marR="669925" indent="-286385">
                        <a:lnSpc>
                          <a:spcPct val="150000"/>
                        </a:lnSpc>
                        <a:buFont typeface="Arial"/>
                        <a:buChar char="•"/>
                        <a:tabLst>
                          <a:tab pos="372110" algn="l"/>
                        </a:tabLst>
                      </a:pPr>
                      <a:r>
                        <a:rPr sz="1600" dirty="0">
                          <a:latin typeface="Arial Unicode MS"/>
                          <a:cs typeface="Arial Unicode MS"/>
                        </a:rPr>
                        <a:t>Suffer</a:t>
                      </a:r>
                      <a:r>
                        <a:rPr sz="1600" spc="65" dirty="0">
                          <a:latin typeface="Times New Roman"/>
                          <a:cs typeface="Times New Roman"/>
                        </a:rPr>
                        <a:t> </a:t>
                      </a:r>
                      <a:r>
                        <a:rPr sz="1600" dirty="0">
                          <a:latin typeface="Arial Unicode MS"/>
                          <a:cs typeface="Arial Unicode MS"/>
                        </a:rPr>
                        <a:t>from</a:t>
                      </a:r>
                      <a:r>
                        <a:rPr sz="1600" spc="60" dirty="0">
                          <a:latin typeface="Times New Roman"/>
                          <a:cs typeface="Times New Roman"/>
                        </a:rPr>
                        <a:t> </a:t>
                      </a:r>
                      <a:r>
                        <a:rPr sz="1600" dirty="0">
                          <a:latin typeface="Arial Unicode MS"/>
                          <a:cs typeface="Arial Unicode MS"/>
                        </a:rPr>
                        <a:t>c</a:t>
                      </a:r>
                      <a:r>
                        <a:rPr sz="1600" spc="-5" dirty="0">
                          <a:latin typeface="Arial Unicode MS"/>
                          <a:cs typeface="Arial Unicode MS"/>
                        </a:rPr>
                        <a:t>oun</a:t>
                      </a:r>
                      <a:r>
                        <a:rPr sz="1600" dirty="0">
                          <a:latin typeface="Arial Unicode MS"/>
                          <a:cs typeface="Arial Unicode MS"/>
                        </a:rPr>
                        <a:t>t</a:t>
                      </a:r>
                      <a:r>
                        <a:rPr sz="1600" spc="55" dirty="0">
                          <a:latin typeface="Times New Roman"/>
                          <a:cs typeface="Times New Roman"/>
                        </a:rPr>
                        <a:t> </a:t>
                      </a:r>
                      <a:r>
                        <a:rPr sz="1600" dirty="0">
                          <a:latin typeface="Arial Unicode MS"/>
                          <a:cs typeface="Arial Unicode MS"/>
                        </a:rPr>
                        <a:t>to</a:t>
                      </a:r>
                      <a:r>
                        <a:rPr sz="1600" spc="40" dirty="0">
                          <a:latin typeface="Times New Roman"/>
                          <a:cs typeface="Times New Roman"/>
                        </a:rPr>
                        <a:t> </a:t>
                      </a:r>
                      <a:r>
                        <a:rPr sz="1600" dirty="0">
                          <a:latin typeface="Arial Unicode MS"/>
                          <a:cs typeface="Arial Unicode MS"/>
                        </a:rPr>
                        <a:t>i</a:t>
                      </a:r>
                      <a:r>
                        <a:rPr sz="1600" spc="-5" dirty="0">
                          <a:latin typeface="Arial Unicode MS"/>
                          <a:cs typeface="Arial Unicode MS"/>
                        </a:rPr>
                        <a:t>nf</a:t>
                      </a:r>
                      <a:r>
                        <a:rPr sz="1600" spc="5" dirty="0">
                          <a:latin typeface="Arial Unicode MS"/>
                          <a:cs typeface="Arial Unicode MS"/>
                        </a:rPr>
                        <a:t>i</a:t>
                      </a:r>
                      <a:r>
                        <a:rPr sz="1600" spc="-5" dirty="0">
                          <a:latin typeface="Arial Unicode MS"/>
                          <a:cs typeface="Arial Unicode MS"/>
                        </a:rPr>
                        <a:t>n</a:t>
                      </a:r>
                      <a:r>
                        <a:rPr sz="1600" dirty="0">
                          <a:latin typeface="Arial Unicode MS"/>
                          <a:cs typeface="Arial Unicode MS"/>
                        </a:rPr>
                        <a:t>ity</a:t>
                      </a:r>
                      <a:r>
                        <a:rPr sz="1600" dirty="0">
                          <a:latin typeface="Times New Roman"/>
                          <a:cs typeface="Times New Roman"/>
                        </a:rPr>
                        <a:t> </a:t>
                      </a:r>
                      <a:r>
                        <a:rPr sz="1600" spc="-5" dirty="0">
                          <a:latin typeface="Arial Unicode MS"/>
                          <a:cs typeface="Arial Unicode MS"/>
                        </a:rPr>
                        <a:t>problem</a:t>
                      </a:r>
                      <a:endParaRPr sz="1600" dirty="0">
                        <a:latin typeface="Arial Unicode MS"/>
                        <a:cs typeface="Arial Unicode MS"/>
                      </a:endParaRPr>
                    </a:p>
                    <a:p>
                      <a:pPr marL="371475" indent="-286385">
                        <a:lnSpc>
                          <a:spcPct val="100000"/>
                        </a:lnSpc>
                        <a:spcBef>
                          <a:spcPts val="960"/>
                        </a:spcBef>
                        <a:buFont typeface="Arial"/>
                        <a:buChar char="•"/>
                        <a:tabLst>
                          <a:tab pos="372110" algn="l"/>
                        </a:tabLst>
                      </a:pPr>
                      <a:r>
                        <a:rPr sz="1600" dirty="0">
                          <a:latin typeface="Arial Unicode MS"/>
                          <a:cs typeface="Arial Unicode MS"/>
                        </a:rPr>
                        <a:t>E</a:t>
                      </a:r>
                      <a:r>
                        <a:rPr sz="1600" spc="5" dirty="0">
                          <a:latin typeface="Arial Unicode MS"/>
                          <a:cs typeface="Arial Unicode MS"/>
                        </a:rPr>
                        <a:t>x</a:t>
                      </a:r>
                      <a:r>
                        <a:rPr sz="1600" spc="-5" dirty="0">
                          <a:latin typeface="Arial Unicode MS"/>
                          <a:cs typeface="Arial Unicode MS"/>
                        </a:rPr>
                        <a:t>amp</a:t>
                      </a:r>
                      <a:r>
                        <a:rPr sz="1600" spc="5" dirty="0">
                          <a:latin typeface="Arial Unicode MS"/>
                          <a:cs typeface="Arial Unicode MS"/>
                        </a:rPr>
                        <a:t>l</a:t>
                      </a:r>
                      <a:r>
                        <a:rPr sz="1600" spc="-5" dirty="0">
                          <a:latin typeface="Arial Unicode MS"/>
                          <a:cs typeface="Arial Unicode MS"/>
                        </a:rPr>
                        <a:t>e</a:t>
                      </a:r>
                      <a:r>
                        <a:rPr sz="1600" dirty="0">
                          <a:latin typeface="Arial Unicode MS"/>
                          <a:cs typeface="Arial Unicode MS"/>
                        </a:rPr>
                        <a:t>s</a:t>
                      </a:r>
                      <a:r>
                        <a:rPr sz="1600">
                          <a:latin typeface="Arial Unicode MS"/>
                          <a:cs typeface="Arial Unicode MS"/>
                        </a:rPr>
                        <a:t>:</a:t>
                      </a:r>
                      <a:r>
                        <a:rPr sz="1600" spc="30">
                          <a:latin typeface="Times New Roman"/>
                          <a:cs typeface="Times New Roman"/>
                        </a:rPr>
                        <a:t> </a:t>
                      </a:r>
                      <a:r>
                        <a:rPr sz="1600" spc="-5">
                          <a:latin typeface="Arial Unicode MS"/>
                          <a:cs typeface="Arial Unicode MS"/>
                        </a:rPr>
                        <a:t>RIP</a:t>
                      </a:r>
                      <a:endParaRPr sz="1600">
                        <a:latin typeface="Arial Unicode MS"/>
                        <a:cs typeface="Arial Unicode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72110" marR="401320" indent="-286385">
                        <a:lnSpc>
                          <a:spcPct val="150200"/>
                        </a:lnSpc>
                        <a:buFont typeface="Arial"/>
                        <a:buChar char="•"/>
                        <a:tabLst>
                          <a:tab pos="372745" algn="l"/>
                        </a:tabLst>
                      </a:pPr>
                      <a:r>
                        <a:rPr sz="1600" spc="-5" dirty="0">
                          <a:latin typeface="Arial Unicode MS"/>
                          <a:cs typeface="Arial Unicode MS"/>
                        </a:rPr>
                        <a:t>Update</a:t>
                      </a:r>
                      <a:r>
                        <a:rPr sz="1600" dirty="0">
                          <a:latin typeface="Arial Unicode MS"/>
                          <a:cs typeface="Arial Unicode MS"/>
                        </a:rPr>
                        <a:t>s</a:t>
                      </a:r>
                      <a:r>
                        <a:rPr sz="1600" spc="55" dirty="0">
                          <a:latin typeface="Times New Roman"/>
                          <a:cs typeface="Times New Roman"/>
                        </a:rPr>
                        <a:t> </a:t>
                      </a:r>
                      <a:r>
                        <a:rPr sz="1600" spc="-5" dirty="0">
                          <a:latin typeface="Arial Unicode MS"/>
                          <a:cs typeface="Arial Unicode MS"/>
                        </a:rPr>
                        <a:t>ar</a:t>
                      </a:r>
                      <a:r>
                        <a:rPr sz="1600" dirty="0">
                          <a:latin typeface="Arial Unicode MS"/>
                          <a:cs typeface="Arial Unicode MS"/>
                        </a:rPr>
                        <a:t>e</a:t>
                      </a:r>
                      <a:r>
                        <a:rPr sz="1600" spc="65" dirty="0">
                          <a:latin typeface="Times New Roman"/>
                          <a:cs typeface="Times New Roman"/>
                        </a:rPr>
                        <a:t> </a:t>
                      </a:r>
                      <a:r>
                        <a:rPr sz="1600" dirty="0">
                          <a:latin typeface="Arial Unicode MS"/>
                          <a:cs typeface="Arial Unicode MS"/>
                        </a:rPr>
                        <a:t>i</a:t>
                      </a:r>
                      <a:r>
                        <a:rPr sz="1600" spc="-5" dirty="0">
                          <a:latin typeface="Arial Unicode MS"/>
                          <a:cs typeface="Arial Unicode MS"/>
                        </a:rPr>
                        <a:t>n</a:t>
                      </a:r>
                      <a:r>
                        <a:rPr sz="1600" dirty="0">
                          <a:latin typeface="Arial Unicode MS"/>
                          <a:cs typeface="Arial Unicode MS"/>
                        </a:rPr>
                        <a:t>cremental</a:t>
                      </a:r>
                      <a:r>
                        <a:rPr sz="1600" spc="45" dirty="0">
                          <a:latin typeface="Times New Roman"/>
                          <a:cs typeface="Times New Roman"/>
                        </a:rPr>
                        <a:t> </a:t>
                      </a:r>
                      <a:r>
                        <a:rPr sz="1600" dirty="0">
                          <a:latin typeface="Arial Unicode MS"/>
                          <a:cs typeface="Arial Unicode MS"/>
                        </a:rPr>
                        <a:t>&amp;</a:t>
                      </a:r>
                      <a:r>
                        <a:rPr sz="1600" spc="55" dirty="0">
                          <a:latin typeface="Times New Roman"/>
                          <a:cs typeface="Times New Roman"/>
                        </a:rPr>
                        <a:t> </a:t>
                      </a:r>
                      <a:r>
                        <a:rPr sz="1600" spc="-5" dirty="0">
                          <a:latin typeface="Arial Unicode MS"/>
                          <a:cs typeface="Arial Unicode MS"/>
                        </a:rPr>
                        <a:t>ent</a:t>
                      </a:r>
                      <a:r>
                        <a:rPr sz="1600" spc="5" dirty="0">
                          <a:latin typeface="Arial Unicode MS"/>
                          <a:cs typeface="Arial Unicode MS"/>
                        </a:rPr>
                        <a:t>i</a:t>
                      </a:r>
                      <a:r>
                        <a:rPr sz="1600" dirty="0">
                          <a:latin typeface="Arial Unicode MS"/>
                          <a:cs typeface="Arial Unicode MS"/>
                        </a:rPr>
                        <a:t>re</a:t>
                      </a:r>
                      <a:r>
                        <a:rPr sz="1600" spc="40" dirty="0">
                          <a:latin typeface="Times New Roman"/>
                          <a:cs typeface="Times New Roman"/>
                        </a:rPr>
                        <a:t> </a:t>
                      </a:r>
                      <a:r>
                        <a:rPr sz="1600" dirty="0">
                          <a:latin typeface="Arial Unicode MS"/>
                          <a:cs typeface="Arial Unicode MS"/>
                        </a:rPr>
                        <a:t>routing</a:t>
                      </a:r>
                      <a:r>
                        <a:rPr sz="1600" dirty="0">
                          <a:latin typeface="Times New Roman"/>
                          <a:cs typeface="Times New Roman"/>
                        </a:rPr>
                        <a:t> </a:t>
                      </a:r>
                      <a:r>
                        <a:rPr sz="1600" dirty="0">
                          <a:latin typeface="Arial Unicode MS"/>
                          <a:cs typeface="Arial Unicode MS"/>
                        </a:rPr>
                        <a:t>tab</a:t>
                      </a:r>
                      <a:r>
                        <a:rPr sz="1600" spc="5" dirty="0">
                          <a:latin typeface="Arial Unicode MS"/>
                          <a:cs typeface="Arial Unicode MS"/>
                        </a:rPr>
                        <a:t>l</a:t>
                      </a:r>
                      <a:r>
                        <a:rPr sz="1600" dirty="0">
                          <a:latin typeface="Arial Unicode MS"/>
                          <a:cs typeface="Arial Unicode MS"/>
                        </a:rPr>
                        <a:t>e</a:t>
                      </a:r>
                      <a:r>
                        <a:rPr sz="1600" spc="40" dirty="0">
                          <a:latin typeface="Times New Roman"/>
                          <a:cs typeface="Times New Roman"/>
                        </a:rPr>
                        <a:t> </a:t>
                      </a:r>
                      <a:r>
                        <a:rPr sz="1600" dirty="0">
                          <a:latin typeface="Arial Unicode MS"/>
                          <a:cs typeface="Arial Unicode MS"/>
                        </a:rPr>
                        <a:t>is</a:t>
                      </a:r>
                      <a:r>
                        <a:rPr sz="1600" spc="35" dirty="0">
                          <a:latin typeface="Times New Roman"/>
                          <a:cs typeface="Times New Roman"/>
                        </a:rPr>
                        <a:t> </a:t>
                      </a:r>
                      <a:r>
                        <a:rPr sz="1600" spc="-5" dirty="0">
                          <a:latin typeface="Arial Unicode MS"/>
                          <a:cs typeface="Arial Unicode MS"/>
                        </a:rPr>
                        <a:t>no</a:t>
                      </a:r>
                      <a:r>
                        <a:rPr sz="1600" dirty="0">
                          <a:latin typeface="Arial Unicode MS"/>
                          <a:cs typeface="Arial Unicode MS"/>
                        </a:rPr>
                        <a:t>t</a:t>
                      </a:r>
                      <a:r>
                        <a:rPr sz="1600" spc="55" dirty="0">
                          <a:latin typeface="Times New Roman"/>
                          <a:cs typeface="Times New Roman"/>
                        </a:rPr>
                        <a:t> </a:t>
                      </a:r>
                      <a:r>
                        <a:rPr sz="1600" dirty="0">
                          <a:latin typeface="Arial Unicode MS"/>
                          <a:cs typeface="Arial Unicode MS"/>
                        </a:rPr>
                        <a:t>s</a:t>
                      </a:r>
                      <a:r>
                        <a:rPr sz="1600" spc="-5" dirty="0">
                          <a:latin typeface="Arial Unicode MS"/>
                          <a:cs typeface="Arial Unicode MS"/>
                        </a:rPr>
                        <a:t>en</a:t>
                      </a:r>
                      <a:r>
                        <a:rPr sz="1600" dirty="0">
                          <a:latin typeface="Arial Unicode MS"/>
                          <a:cs typeface="Arial Unicode MS"/>
                        </a:rPr>
                        <a:t>t</a:t>
                      </a:r>
                      <a:r>
                        <a:rPr sz="1600" spc="55" dirty="0">
                          <a:latin typeface="Times New Roman"/>
                          <a:cs typeface="Times New Roman"/>
                        </a:rPr>
                        <a:t> </a:t>
                      </a:r>
                      <a:r>
                        <a:rPr sz="1600" spc="-5" dirty="0">
                          <a:latin typeface="Arial Unicode MS"/>
                          <a:cs typeface="Arial Unicode MS"/>
                        </a:rPr>
                        <a:t>a</a:t>
                      </a:r>
                      <a:r>
                        <a:rPr sz="1600" dirty="0">
                          <a:latin typeface="Arial Unicode MS"/>
                          <a:cs typeface="Arial Unicode MS"/>
                        </a:rPr>
                        <a:t>s</a:t>
                      </a:r>
                      <a:r>
                        <a:rPr sz="1600" spc="60" dirty="0">
                          <a:latin typeface="Times New Roman"/>
                          <a:cs typeface="Times New Roman"/>
                        </a:rPr>
                        <a:t> </a:t>
                      </a:r>
                      <a:r>
                        <a:rPr sz="1600" dirty="0">
                          <a:latin typeface="Arial Unicode MS"/>
                          <a:cs typeface="Arial Unicode MS"/>
                        </a:rPr>
                        <a:t>update.</a:t>
                      </a:r>
                      <a:endParaRPr sz="1600">
                        <a:latin typeface="Arial Unicode MS"/>
                        <a:cs typeface="Arial Unicode MS"/>
                      </a:endParaRPr>
                    </a:p>
                    <a:p>
                      <a:pPr marL="372110" indent="-286385">
                        <a:lnSpc>
                          <a:spcPct val="100000"/>
                        </a:lnSpc>
                        <a:spcBef>
                          <a:spcPts val="960"/>
                        </a:spcBef>
                        <a:buFont typeface="Arial"/>
                        <a:buChar char="•"/>
                        <a:tabLst>
                          <a:tab pos="372745" algn="l"/>
                        </a:tabLst>
                      </a:pPr>
                      <a:r>
                        <a:rPr sz="1600" spc="-5" dirty="0">
                          <a:latin typeface="Arial Unicode MS"/>
                          <a:cs typeface="Arial Unicode MS"/>
                        </a:rPr>
                        <a:t>Update</a:t>
                      </a:r>
                      <a:r>
                        <a:rPr sz="1600" dirty="0">
                          <a:latin typeface="Arial Unicode MS"/>
                          <a:cs typeface="Arial Unicode MS"/>
                        </a:rPr>
                        <a:t>s</a:t>
                      </a:r>
                      <a:r>
                        <a:rPr sz="1600" spc="55" dirty="0">
                          <a:latin typeface="Times New Roman"/>
                          <a:cs typeface="Times New Roman"/>
                        </a:rPr>
                        <a:t> </a:t>
                      </a:r>
                      <a:r>
                        <a:rPr sz="1600" spc="-5" dirty="0">
                          <a:latin typeface="Arial Unicode MS"/>
                          <a:cs typeface="Arial Unicode MS"/>
                        </a:rPr>
                        <a:t>ar</a:t>
                      </a:r>
                      <a:r>
                        <a:rPr sz="1600" dirty="0">
                          <a:latin typeface="Arial Unicode MS"/>
                          <a:cs typeface="Arial Unicode MS"/>
                        </a:rPr>
                        <a:t>e</a:t>
                      </a:r>
                      <a:r>
                        <a:rPr sz="1600" spc="65" dirty="0">
                          <a:latin typeface="Times New Roman"/>
                          <a:cs typeface="Times New Roman"/>
                        </a:rPr>
                        <a:t> </a:t>
                      </a:r>
                      <a:r>
                        <a:rPr sz="1600" dirty="0">
                          <a:latin typeface="Arial Unicode MS"/>
                          <a:cs typeface="Arial Unicode MS"/>
                        </a:rPr>
                        <a:t>triggered</a:t>
                      </a:r>
                      <a:r>
                        <a:rPr sz="1600" spc="50" dirty="0">
                          <a:latin typeface="Times New Roman"/>
                          <a:cs typeface="Times New Roman"/>
                        </a:rPr>
                        <a:t> </a:t>
                      </a:r>
                      <a:r>
                        <a:rPr sz="1600" spc="-5" dirty="0">
                          <a:latin typeface="Arial Unicode MS"/>
                          <a:cs typeface="Arial Unicode MS"/>
                        </a:rPr>
                        <a:t>no</a:t>
                      </a:r>
                      <a:r>
                        <a:rPr sz="1600" dirty="0">
                          <a:latin typeface="Arial Unicode MS"/>
                          <a:cs typeface="Arial Unicode MS"/>
                        </a:rPr>
                        <a:t>t</a:t>
                      </a:r>
                      <a:r>
                        <a:rPr sz="1600" spc="60" dirty="0">
                          <a:latin typeface="Times New Roman"/>
                          <a:cs typeface="Times New Roman"/>
                        </a:rPr>
                        <a:t> </a:t>
                      </a:r>
                      <a:r>
                        <a:rPr sz="1600" spc="-5" dirty="0">
                          <a:latin typeface="Arial Unicode MS"/>
                          <a:cs typeface="Arial Unicode MS"/>
                        </a:rPr>
                        <a:t>period</a:t>
                      </a:r>
                      <a:r>
                        <a:rPr sz="1600" spc="5" dirty="0">
                          <a:latin typeface="Arial Unicode MS"/>
                          <a:cs typeface="Arial Unicode MS"/>
                        </a:rPr>
                        <a:t>i</a:t>
                      </a:r>
                      <a:r>
                        <a:rPr sz="1600" dirty="0">
                          <a:latin typeface="Arial Unicode MS"/>
                          <a:cs typeface="Arial Unicode MS"/>
                        </a:rPr>
                        <a:t>c.</a:t>
                      </a:r>
                      <a:endParaRPr sz="1600">
                        <a:latin typeface="Arial Unicode MS"/>
                        <a:cs typeface="Arial Unicode MS"/>
                      </a:endParaRPr>
                    </a:p>
                    <a:p>
                      <a:pPr marL="372110" indent="-286385">
                        <a:lnSpc>
                          <a:spcPct val="100000"/>
                        </a:lnSpc>
                        <a:spcBef>
                          <a:spcPts val="960"/>
                        </a:spcBef>
                        <a:buFont typeface="Arial"/>
                        <a:buChar char="•"/>
                        <a:tabLst>
                          <a:tab pos="372745" algn="l"/>
                        </a:tabLst>
                      </a:pPr>
                      <a:r>
                        <a:rPr sz="1600" spc="-5" dirty="0">
                          <a:latin typeface="Arial Unicode MS"/>
                          <a:cs typeface="Arial Unicode MS"/>
                        </a:rPr>
                        <a:t>Updat</a:t>
                      </a:r>
                      <a:r>
                        <a:rPr sz="1600" dirty="0">
                          <a:latin typeface="Arial Unicode MS"/>
                          <a:cs typeface="Arial Unicode MS"/>
                        </a:rPr>
                        <a:t>e</a:t>
                      </a:r>
                      <a:r>
                        <a:rPr sz="1600" spc="60" dirty="0">
                          <a:latin typeface="Times New Roman"/>
                          <a:cs typeface="Times New Roman"/>
                        </a:rPr>
                        <a:t> </a:t>
                      </a:r>
                      <a:r>
                        <a:rPr sz="1600" spc="-5" dirty="0">
                          <a:latin typeface="Arial Unicode MS"/>
                          <a:cs typeface="Arial Unicode MS"/>
                        </a:rPr>
                        <a:t>ar</a:t>
                      </a:r>
                      <a:r>
                        <a:rPr sz="1600" dirty="0">
                          <a:latin typeface="Arial Unicode MS"/>
                          <a:cs typeface="Arial Unicode MS"/>
                        </a:rPr>
                        <a:t>e</a:t>
                      </a:r>
                      <a:r>
                        <a:rPr sz="1600" spc="50" dirty="0">
                          <a:latin typeface="Times New Roman"/>
                          <a:cs typeface="Times New Roman"/>
                        </a:rPr>
                        <a:t> </a:t>
                      </a:r>
                      <a:r>
                        <a:rPr sz="1600" dirty="0">
                          <a:latin typeface="Arial Unicode MS"/>
                          <a:cs typeface="Arial Unicode MS"/>
                        </a:rPr>
                        <a:t>s</a:t>
                      </a:r>
                      <a:r>
                        <a:rPr sz="1600" spc="-5" dirty="0">
                          <a:latin typeface="Arial Unicode MS"/>
                          <a:cs typeface="Arial Unicode MS"/>
                        </a:rPr>
                        <a:t>en</a:t>
                      </a:r>
                      <a:r>
                        <a:rPr sz="1600" dirty="0">
                          <a:latin typeface="Arial Unicode MS"/>
                          <a:cs typeface="Arial Unicode MS"/>
                        </a:rPr>
                        <a:t>t</a:t>
                      </a:r>
                      <a:r>
                        <a:rPr sz="1600" spc="40" dirty="0">
                          <a:latin typeface="Times New Roman"/>
                          <a:cs typeface="Times New Roman"/>
                        </a:rPr>
                        <a:t> </a:t>
                      </a:r>
                      <a:r>
                        <a:rPr sz="1600" dirty="0">
                          <a:latin typeface="Arial Unicode MS"/>
                          <a:cs typeface="Arial Unicode MS"/>
                        </a:rPr>
                        <a:t>to</a:t>
                      </a:r>
                      <a:r>
                        <a:rPr sz="1600" spc="55" dirty="0">
                          <a:latin typeface="Times New Roman"/>
                          <a:cs typeface="Times New Roman"/>
                        </a:rPr>
                        <a:t> </a:t>
                      </a:r>
                      <a:r>
                        <a:rPr sz="1600" spc="-5" dirty="0">
                          <a:latin typeface="Arial Unicode MS"/>
                          <a:cs typeface="Arial Unicode MS"/>
                        </a:rPr>
                        <a:t>ent</a:t>
                      </a:r>
                      <a:r>
                        <a:rPr sz="1600" spc="5" dirty="0">
                          <a:latin typeface="Arial Unicode MS"/>
                          <a:cs typeface="Arial Unicode MS"/>
                        </a:rPr>
                        <a:t>i</a:t>
                      </a:r>
                      <a:r>
                        <a:rPr sz="1600" dirty="0">
                          <a:latin typeface="Arial Unicode MS"/>
                          <a:cs typeface="Arial Unicode MS"/>
                        </a:rPr>
                        <a:t>re</a:t>
                      </a:r>
                      <a:r>
                        <a:rPr sz="1600" spc="50" dirty="0">
                          <a:latin typeface="Times New Roman"/>
                          <a:cs typeface="Times New Roman"/>
                        </a:rPr>
                        <a:t> </a:t>
                      </a:r>
                      <a:r>
                        <a:rPr sz="1600" spc="-5" dirty="0">
                          <a:latin typeface="Arial Unicode MS"/>
                          <a:cs typeface="Arial Unicode MS"/>
                        </a:rPr>
                        <a:t>networ</a:t>
                      </a:r>
                      <a:r>
                        <a:rPr sz="1600" dirty="0">
                          <a:latin typeface="Arial Unicode MS"/>
                          <a:cs typeface="Arial Unicode MS"/>
                        </a:rPr>
                        <a:t>k</a:t>
                      </a:r>
                      <a:r>
                        <a:rPr sz="1600" spc="60" dirty="0">
                          <a:latin typeface="Times New Roman"/>
                          <a:cs typeface="Times New Roman"/>
                        </a:rPr>
                        <a:t> </a:t>
                      </a:r>
                      <a:r>
                        <a:rPr sz="1600" dirty="0">
                          <a:latin typeface="Arial Unicode MS"/>
                          <a:cs typeface="Arial Unicode MS"/>
                        </a:rPr>
                        <a:t>&amp;</a:t>
                      </a:r>
                      <a:r>
                        <a:rPr sz="1600" spc="40" dirty="0">
                          <a:latin typeface="Times New Roman"/>
                          <a:cs typeface="Times New Roman"/>
                        </a:rPr>
                        <a:t> </a:t>
                      </a:r>
                      <a:r>
                        <a:rPr sz="1600" dirty="0">
                          <a:latin typeface="Arial Unicode MS"/>
                          <a:cs typeface="Arial Unicode MS"/>
                        </a:rPr>
                        <a:t>to</a:t>
                      </a:r>
                      <a:r>
                        <a:rPr sz="1600" spc="55" dirty="0">
                          <a:latin typeface="Times New Roman"/>
                          <a:cs typeface="Times New Roman"/>
                        </a:rPr>
                        <a:t> </a:t>
                      </a:r>
                      <a:r>
                        <a:rPr sz="1600" dirty="0">
                          <a:latin typeface="Arial Unicode MS"/>
                          <a:cs typeface="Arial Unicode MS"/>
                        </a:rPr>
                        <a:t>j</a:t>
                      </a:r>
                      <a:r>
                        <a:rPr sz="1600" spc="-5" dirty="0">
                          <a:latin typeface="Arial Unicode MS"/>
                          <a:cs typeface="Arial Unicode MS"/>
                        </a:rPr>
                        <a:t>u</a:t>
                      </a:r>
                      <a:r>
                        <a:rPr sz="1600" dirty="0">
                          <a:latin typeface="Arial Unicode MS"/>
                          <a:cs typeface="Arial Unicode MS"/>
                        </a:rPr>
                        <a:t>st</a:t>
                      </a:r>
                      <a:endParaRPr sz="1600">
                        <a:latin typeface="Arial Unicode MS"/>
                        <a:cs typeface="Arial Unicode MS"/>
                      </a:endParaRPr>
                    </a:p>
                    <a:p>
                      <a:pPr marL="372110">
                        <a:lnSpc>
                          <a:spcPct val="100000"/>
                        </a:lnSpc>
                        <a:spcBef>
                          <a:spcPts val="960"/>
                        </a:spcBef>
                      </a:pPr>
                      <a:r>
                        <a:rPr sz="1600" spc="-5" dirty="0">
                          <a:latin typeface="Arial Unicode MS"/>
                          <a:cs typeface="Arial Unicode MS"/>
                        </a:rPr>
                        <a:t>direct</a:t>
                      </a:r>
                      <a:r>
                        <a:rPr sz="1600" spc="5" dirty="0">
                          <a:latin typeface="Arial Unicode MS"/>
                          <a:cs typeface="Arial Unicode MS"/>
                        </a:rPr>
                        <a:t>l</a:t>
                      </a:r>
                      <a:r>
                        <a:rPr sz="1600" dirty="0">
                          <a:latin typeface="Arial Unicode MS"/>
                          <a:cs typeface="Arial Unicode MS"/>
                        </a:rPr>
                        <a:t>y</a:t>
                      </a:r>
                      <a:r>
                        <a:rPr sz="1600" spc="30" dirty="0">
                          <a:latin typeface="Times New Roman"/>
                          <a:cs typeface="Times New Roman"/>
                        </a:rPr>
                        <a:t> </a:t>
                      </a:r>
                      <a:r>
                        <a:rPr sz="1600" dirty="0">
                          <a:latin typeface="Arial Unicode MS"/>
                          <a:cs typeface="Arial Unicode MS"/>
                        </a:rPr>
                        <a:t>c</a:t>
                      </a:r>
                      <a:r>
                        <a:rPr sz="1600" spc="-5" dirty="0">
                          <a:latin typeface="Arial Unicode MS"/>
                          <a:cs typeface="Arial Unicode MS"/>
                        </a:rPr>
                        <a:t>onnecte</a:t>
                      </a:r>
                      <a:r>
                        <a:rPr sz="1600" dirty="0">
                          <a:latin typeface="Arial Unicode MS"/>
                          <a:cs typeface="Arial Unicode MS"/>
                        </a:rPr>
                        <a:t>d</a:t>
                      </a:r>
                      <a:r>
                        <a:rPr sz="1600" spc="50" dirty="0">
                          <a:latin typeface="Times New Roman"/>
                          <a:cs typeface="Times New Roman"/>
                        </a:rPr>
                        <a:t> </a:t>
                      </a:r>
                      <a:r>
                        <a:rPr sz="1600" spc="-5" dirty="0">
                          <a:latin typeface="Arial Unicode MS"/>
                          <a:cs typeface="Arial Unicode MS"/>
                        </a:rPr>
                        <a:t>neighbor.</a:t>
                      </a:r>
                      <a:endParaRPr sz="1600">
                        <a:latin typeface="Arial Unicode MS"/>
                        <a:cs typeface="Arial Unicode MS"/>
                      </a:endParaRPr>
                    </a:p>
                    <a:p>
                      <a:pPr marL="372110" marR="300990" indent="-286385">
                        <a:lnSpc>
                          <a:spcPct val="150000"/>
                        </a:lnSpc>
                        <a:buFont typeface="Arial"/>
                        <a:buChar char="•"/>
                        <a:tabLst>
                          <a:tab pos="372745" algn="l"/>
                        </a:tabLst>
                      </a:pPr>
                      <a:r>
                        <a:rPr sz="1600" spc="-5" dirty="0">
                          <a:latin typeface="Arial Unicode MS"/>
                          <a:cs typeface="Arial Unicode MS"/>
                        </a:rPr>
                        <a:t>Router</a:t>
                      </a:r>
                      <a:r>
                        <a:rPr sz="1600" dirty="0">
                          <a:latin typeface="Arial Unicode MS"/>
                          <a:cs typeface="Arial Unicode MS"/>
                        </a:rPr>
                        <a:t>s</a:t>
                      </a:r>
                      <a:r>
                        <a:rPr sz="1600" spc="65" dirty="0">
                          <a:latin typeface="Times New Roman"/>
                          <a:cs typeface="Times New Roman"/>
                        </a:rPr>
                        <a:t> </a:t>
                      </a:r>
                      <a:r>
                        <a:rPr sz="1600" spc="-5" dirty="0">
                          <a:latin typeface="Arial Unicode MS"/>
                          <a:cs typeface="Arial Unicode MS"/>
                        </a:rPr>
                        <a:t>ha</a:t>
                      </a:r>
                      <a:r>
                        <a:rPr sz="1600" spc="5" dirty="0">
                          <a:latin typeface="Arial Unicode MS"/>
                          <a:cs typeface="Arial Unicode MS"/>
                        </a:rPr>
                        <a:t>v</a:t>
                      </a:r>
                      <a:r>
                        <a:rPr sz="1600" dirty="0">
                          <a:latin typeface="Arial Unicode MS"/>
                          <a:cs typeface="Arial Unicode MS"/>
                        </a:rPr>
                        <a:t>e</a:t>
                      </a:r>
                      <a:r>
                        <a:rPr sz="1600" spc="40" dirty="0">
                          <a:latin typeface="Times New Roman"/>
                          <a:cs typeface="Times New Roman"/>
                        </a:rPr>
                        <a:t> </a:t>
                      </a:r>
                      <a:r>
                        <a:rPr sz="1600" dirty="0">
                          <a:latin typeface="Arial Unicode MS"/>
                          <a:cs typeface="Arial Unicode MS"/>
                        </a:rPr>
                        <a:t>visi</a:t>
                      </a:r>
                      <a:r>
                        <a:rPr sz="1600" spc="-5" dirty="0">
                          <a:latin typeface="Arial Unicode MS"/>
                          <a:cs typeface="Arial Unicode MS"/>
                        </a:rPr>
                        <a:t>b</a:t>
                      </a:r>
                      <a:r>
                        <a:rPr sz="1600" dirty="0">
                          <a:latin typeface="Arial Unicode MS"/>
                          <a:cs typeface="Arial Unicode MS"/>
                        </a:rPr>
                        <a:t>i</a:t>
                      </a:r>
                      <a:r>
                        <a:rPr sz="1600" spc="-10" dirty="0">
                          <a:latin typeface="Arial Unicode MS"/>
                          <a:cs typeface="Arial Unicode MS"/>
                        </a:rPr>
                        <a:t>li</a:t>
                      </a:r>
                      <a:r>
                        <a:rPr sz="1600" dirty="0">
                          <a:latin typeface="Arial Unicode MS"/>
                          <a:cs typeface="Arial Unicode MS"/>
                        </a:rPr>
                        <a:t>ty</a:t>
                      </a:r>
                      <a:r>
                        <a:rPr sz="1600" spc="20" dirty="0">
                          <a:latin typeface="Times New Roman"/>
                          <a:cs typeface="Times New Roman"/>
                        </a:rPr>
                        <a:t> </a:t>
                      </a:r>
                      <a:r>
                        <a:rPr sz="1600" spc="-5" dirty="0">
                          <a:latin typeface="Arial Unicode MS"/>
                          <a:cs typeface="Arial Unicode MS"/>
                        </a:rPr>
                        <a:t>o</a:t>
                      </a:r>
                      <a:r>
                        <a:rPr sz="1600" dirty="0">
                          <a:latin typeface="Arial Unicode MS"/>
                          <a:cs typeface="Arial Unicode MS"/>
                        </a:rPr>
                        <a:t>f</a:t>
                      </a:r>
                      <a:r>
                        <a:rPr sz="1600" spc="55" dirty="0">
                          <a:latin typeface="Times New Roman"/>
                          <a:cs typeface="Times New Roman"/>
                        </a:rPr>
                        <a:t> </a:t>
                      </a:r>
                      <a:r>
                        <a:rPr sz="1600" spc="-5" dirty="0">
                          <a:latin typeface="Arial Unicode MS"/>
                          <a:cs typeface="Arial Unicode MS"/>
                        </a:rPr>
                        <a:t>ent</a:t>
                      </a:r>
                      <a:r>
                        <a:rPr sz="1600" spc="5" dirty="0">
                          <a:latin typeface="Arial Unicode MS"/>
                          <a:cs typeface="Arial Unicode MS"/>
                        </a:rPr>
                        <a:t>i</a:t>
                      </a:r>
                      <a:r>
                        <a:rPr sz="1600" dirty="0">
                          <a:latin typeface="Arial Unicode MS"/>
                          <a:cs typeface="Arial Unicode MS"/>
                        </a:rPr>
                        <a:t>re</a:t>
                      </a:r>
                      <a:r>
                        <a:rPr sz="1600" spc="50" dirty="0">
                          <a:latin typeface="Times New Roman"/>
                          <a:cs typeface="Times New Roman"/>
                        </a:rPr>
                        <a:t> </a:t>
                      </a:r>
                      <a:r>
                        <a:rPr sz="1600" spc="-5" dirty="0">
                          <a:latin typeface="Arial Unicode MS"/>
                          <a:cs typeface="Arial Unicode MS"/>
                        </a:rPr>
                        <a:t>networ</a:t>
                      </a:r>
                      <a:r>
                        <a:rPr sz="1600" dirty="0">
                          <a:latin typeface="Arial Unicode MS"/>
                          <a:cs typeface="Arial Unicode MS"/>
                        </a:rPr>
                        <a:t>k</a:t>
                      </a:r>
                      <a:r>
                        <a:rPr sz="1600" spc="60" dirty="0">
                          <a:latin typeface="Times New Roman"/>
                          <a:cs typeface="Times New Roman"/>
                        </a:rPr>
                        <a:t> </a:t>
                      </a:r>
                      <a:r>
                        <a:rPr sz="1600" spc="-5" dirty="0">
                          <a:latin typeface="Arial Unicode MS"/>
                          <a:cs typeface="Arial Unicode MS"/>
                        </a:rPr>
                        <a:t>of</a:t>
                      </a:r>
                      <a:r>
                        <a:rPr sz="1600" spc="-5" dirty="0">
                          <a:latin typeface="Times New Roman"/>
                          <a:cs typeface="Times New Roman"/>
                        </a:rPr>
                        <a:t> </a:t>
                      </a:r>
                      <a:r>
                        <a:rPr sz="1600" dirty="0">
                          <a:latin typeface="Arial Unicode MS"/>
                          <a:cs typeface="Arial Unicode MS"/>
                        </a:rPr>
                        <a:t>that</a:t>
                      </a:r>
                      <a:r>
                        <a:rPr sz="1600" spc="55" dirty="0">
                          <a:latin typeface="Times New Roman"/>
                          <a:cs typeface="Times New Roman"/>
                        </a:rPr>
                        <a:t> </a:t>
                      </a:r>
                      <a:r>
                        <a:rPr sz="1600" spc="-5" dirty="0">
                          <a:latin typeface="Arial Unicode MS"/>
                          <a:cs typeface="Arial Unicode MS"/>
                        </a:rPr>
                        <a:t>are</a:t>
                      </a:r>
                      <a:r>
                        <a:rPr sz="1600" dirty="0">
                          <a:latin typeface="Arial Unicode MS"/>
                          <a:cs typeface="Arial Unicode MS"/>
                        </a:rPr>
                        <a:t>a</a:t>
                      </a:r>
                      <a:r>
                        <a:rPr sz="1600" spc="65" dirty="0">
                          <a:latin typeface="Times New Roman"/>
                          <a:cs typeface="Times New Roman"/>
                        </a:rPr>
                        <a:t> </a:t>
                      </a:r>
                      <a:r>
                        <a:rPr sz="1600" spc="-5" dirty="0">
                          <a:latin typeface="Arial Unicode MS"/>
                          <a:cs typeface="Arial Unicode MS"/>
                        </a:rPr>
                        <a:t>on</a:t>
                      </a:r>
                      <a:r>
                        <a:rPr sz="1600" dirty="0">
                          <a:latin typeface="Arial Unicode MS"/>
                          <a:cs typeface="Arial Unicode MS"/>
                        </a:rPr>
                        <a:t>ly.</a:t>
                      </a:r>
                      <a:endParaRPr sz="1600">
                        <a:latin typeface="Arial Unicode MS"/>
                        <a:cs typeface="Arial Unicode MS"/>
                      </a:endParaRPr>
                    </a:p>
                    <a:p>
                      <a:pPr marL="372110" indent="-286385">
                        <a:lnSpc>
                          <a:spcPct val="100000"/>
                        </a:lnSpc>
                        <a:spcBef>
                          <a:spcPts val="960"/>
                        </a:spcBef>
                        <a:buFont typeface="Arial"/>
                        <a:buChar char="•"/>
                        <a:tabLst>
                          <a:tab pos="372745" algn="l"/>
                        </a:tabLst>
                      </a:pPr>
                      <a:r>
                        <a:rPr sz="1600" spc="-5" dirty="0">
                          <a:latin typeface="Arial Unicode MS"/>
                          <a:cs typeface="Arial Unicode MS"/>
                        </a:rPr>
                        <a:t>N</a:t>
                      </a:r>
                      <a:r>
                        <a:rPr sz="1600" dirty="0">
                          <a:latin typeface="Arial Unicode MS"/>
                          <a:cs typeface="Arial Unicode MS"/>
                        </a:rPr>
                        <a:t>o</a:t>
                      </a:r>
                      <a:r>
                        <a:rPr sz="1600" spc="40" dirty="0">
                          <a:latin typeface="Times New Roman"/>
                          <a:cs typeface="Times New Roman"/>
                        </a:rPr>
                        <a:t> </a:t>
                      </a:r>
                      <a:r>
                        <a:rPr sz="1600" dirty="0">
                          <a:latin typeface="Arial Unicode MS"/>
                          <a:cs typeface="Arial Unicode MS"/>
                        </a:rPr>
                        <a:t>routing</a:t>
                      </a:r>
                      <a:r>
                        <a:rPr sz="1600" spc="55" dirty="0">
                          <a:latin typeface="Times New Roman"/>
                          <a:cs typeface="Times New Roman"/>
                        </a:rPr>
                        <a:t> </a:t>
                      </a:r>
                      <a:r>
                        <a:rPr sz="1600" dirty="0">
                          <a:latin typeface="Arial Unicode MS"/>
                          <a:cs typeface="Arial Unicode MS"/>
                        </a:rPr>
                        <a:t>l</a:t>
                      </a:r>
                      <a:r>
                        <a:rPr sz="1600" spc="-5" dirty="0">
                          <a:latin typeface="Arial Unicode MS"/>
                          <a:cs typeface="Arial Unicode MS"/>
                        </a:rPr>
                        <a:t>oops</a:t>
                      </a:r>
                      <a:endParaRPr sz="1600">
                        <a:latin typeface="Arial Unicode MS"/>
                        <a:cs typeface="Arial Unicode MS"/>
                      </a:endParaRPr>
                    </a:p>
                    <a:p>
                      <a:pPr marL="372110" marR="345440" indent="-286385">
                        <a:lnSpc>
                          <a:spcPct val="150000"/>
                        </a:lnSpc>
                        <a:buFont typeface="Arial"/>
                        <a:buChar char="•"/>
                        <a:tabLst>
                          <a:tab pos="372745" algn="l"/>
                        </a:tabLst>
                      </a:pPr>
                      <a:r>
                        <a:rPr sz="1600" spc="-5" dirty="0">
                          <a:latin typeface="Arial Unicode MS"/>
                          <a:cs typeface="Arial Unicode MS"/>
                        </a:rPr>
                        <a:t>Con</a:t>
                      </a:r>
                      <a:r>
                        <a:rPr sz="1600" dirty="0">
                          <a:latin typeface="Arial Unicode MS"/>
                          <a:cs typeface="Arial Unicode MS"/>
                        </a:rPr>
                        <a:t>v</a:t>
                      </a:r>
                      <a:r>
                        <a:rPr sz="1600" spc="-5" dirty="0">
                          <a:latin typeface="Arial Unicode MS"/>
                          <a:cs typeface="Arial Unicode MS"/>
                        </a:rPr>
                        <a:t>ergen</a:t>
                      </a:r>
                      <a:r>
                        <a:rPr sz="1600" dirty="0">
                          <a:latin typeface="Arial Unicode MS"/>
                          <a:cs typeface="Arial Unicode MS"/>
                        </a:rPr>
                        <a:t>ce</a:t>
                      </a:r>
                      <a:r>
                        <a:rPr sz="1600" spc="50" dirty="0">
                          <a:latin typeface="Times New Roman"/>
                          <a:cs typeface="Times New Roman"/>
                        </a:rPr>
                        <a:t> </a:t>
                      </a:r>
                      <a:r>
                        <a:rPr sz="1600" dirty="0">
                          <a:latin typeface="Arial Unicode MS"/>
                          <a:cs typeface="Arial Unicode MS"/>
                        </a:rPr>
                        <a:t>is</a:t>
                      </a:r>
                      <a:r>
                        <a:rPr sz="1600" spc="35" dirty="0">
                          <a:latin typeface="Times New Roman"/>
                          <a:cs typeface="Times New Roman"/>
                        </a:rPr>
                        <a:t> </a:t>
                      </a:r>
                      <a:r>
                        <a:rPr sz="1600" dirty="0">
                          <a:latin typeface="Arial Unicode MS"/>
                          <a:cs typeface="Arial Unicode MS"/>
                        </a:rPr>
                        <a:t>fast</a:t>
                      </a:r>
                      <a:r>
                        <a:rPr sz="1600" spc="65" dirty="0">
                          <a:latin typeface="Times New Roman"/>
                          <a:cs typeface="Times New Roman"/>
                        </a:rPr>
                        <a:t> </a:t>
                      </a:r>
                      <a:r>
                        <a:rPr sz="1600" spc="-5" dirty="0">
                          <a:latin typeface="Arial Unicode MS"/>
                          <a:cs typeface="Arial Unicode MS"/>
                        </a:rPr>
                        <a:t>be</a:t>
                      </a:r>
                      <a:r>
                        <a:rPr sz="1600" spc="5" dirty="0">
                          <a:latin typeface="Arial Unicode MS"/>
                          <a:cs typeface="Arial Unicode MS"/>
                        </a:rPr>
                        <a:t>c</a:t>
                      </a:r>
                      <a:r>
                        <a:rPr sz="1600" spc="-5" dirty="0">
                          <a:latin typeface="Arial Unicode MS"/>
                          <a:cs typeface="Arial Unicode MS"/>
                        </a:rPr>
                        <a:t>au</a:t>
                      </a:r>
                      <a:r>
                        <a:rPr sz="1600" spc="5" dirty="0">
                          <a:latin typeface="Arial Unicode MS"/>
                          <a:cs typeface="Arial Unicode MS"/>
                        </a:rPr>
                        <a:t>s</a:t>
                      </a:r>
                      <a:r>
                        <a:rPr sz="1600" dirty="0">
                          <a:latin typeface="Arial Unicode MS"/>
                          <a:cs typeface="Arial Unicode MS"/>
                        </a:rPr>
                        <a:t>e</a:t>
                      </a:r>
                      <a:r>
                        <a:rPr sz="1600" spc="30" dirty="0">
                          <a:latin typeface="Times New Roman"/>
                          <a:cs typeface="Times New Roman"/>
                        </a:rPr>
                        <a:t> </a:t>
                      </a:r>
                      <a:r>
                        <a:rPr sz="1600" spc="-5" dirty="0">
                          <a:latin typeface="Arial Unicode MS"/>
                          <a:cs typeface="Arial Unicode MS"/>
                        </a:rPr>
                        <a:t>o</a:t>
                      </a:r>
                      <a:r>
                        <a:rPr sz="1600" dirty="0">
                          <a:latin typeface="Arial Unicode MS"/>
                          <a:cs typeface="Arial Unicode MS"/>
                        </a:rPr>
                        <a:t>f</a:t>
                      </a:r>
                      <a:r>
                        <a:rPr sz="1600" spc="55" dirty="0">
                          <a:latin typeface="Times New Roman"/>
                          <a:cs typeface="Times New Roman"/>
                        </a:rPr>
                        <a:t> </a:t>
                      </a:r>
                      <a:r>
                        <a:rPr sz="1600" dirty="0">
                          <a:latin typeface="Arial Unicode MS"/>
                          <a:cs typeface="Arial Unicode MS"/>
                        </a:rPr>
                        <a:t>triggered</a:t>
                      </a:r>
                      <a:r>
                        <a:rPr sz="1600" dirty="0">
                          <a:latin typeface="Times New Roman"/>
                          <a:cs typeface="Times New Roman"/>
                        </a:rPr>
                        <a:t> </a:t>
                      </a:r>
                      <a:r>
                        <a:rPr sz="1600" spc="-5" dirty="0">
                          <a:latin typeface="Arial Unicode MS"/>
                          <a:cs typeface="Arial Unicode MS"/>
                        </a:rPr>
                        <a:t>update</a:t>
                      </a:r>
                      <a:r>
                        <a:rPr sz="1600" spc="5" dirty="0">
                          <a:latin typeface="Arial Unicode MS"/>
                          <a:cs typeface="Arial Unicode MS"/>
                        </a:rPr>
                        <a:t>s</a:t>
                      </a:r>
                      <a:r>
                        <a:rPr sz="1600" dirty="0">
                          <a:latin typeface="Arial Unicode MS"/>
                          <a:cs typeface="Arial Unicode MS"/>
                        </a:rPr>
                        <a:t>.</a:t>
                      </a:r>
                      <a:endParaRPr sz="1600">
                        <a:latin typeface="Arial Unicode MS"/>
                        <a:cs typeface="Arial Unicode MS"/>
                      </a:endParaRPr>
                    </a:p>
                    <a:p>
                      <a:pPr marL="372110" indent="-286385">
                        <a:lnSpc>
                          <a:spcPct val="100000"/>
                        </a:lnSpc>
                        <a:spcBef>
                          <a:spcPts val="960"/>
                        </a:spcBef>
                        <a:buFont typeface="Arial"/>
                        <a:buChar char="•"/>
                        <a:tabLst>
                          <a:tab pos="372745" algn="l"/>
                        </a:tabLst>
                      </a:pPr>
                      <a:r>
                        <a:rPr sz="1600" dirty="0">
                          <a:latin typeface="Arial Unicode MS"/>
                          <a:cs typeface="Arial Unicode MS"/>
                        </a:rPr>
                        <a:t>E</a:t>
                      </a:r>
                      <a:r>
                        <a:rPr sz="1600" spc="5" dirty="0">
                          <a:latin typeface="Arial Unicode MS"/>
                          <a:cs typeface="Arial Unicode MS"/>
                        </a:rPr>
                        <a:t>x</a:t>
                      </a:r>
                      <a:r>
                        <a:rPr sz="1600" spc="-5" dirty="0">
                          <a:latin typeface="Arial Unicode MS"/>
                          <a:cs typeface="Arial Unicode MS"/>
                        </a:rPr>
                        <a:t>amp</a:t>
                      </a:r>
                      <a:r>
                        <a:rPr sz="1600" spc="5" dirty="0">
                          <a:latin typeface="Arial Unicode MS"/>
                          <a:cs typeface="Arial Unicode MS"/>
                        </a:rPr>
                        <a:t>l</a:t>
                      </a:r>
                      <a:r>
                        <a:rPr sz="1600" spc="-5" dirty="0">
                          <a:latin typeface="Arial Unicode MS"/>
                          <a:cs typeface="Arial Unicode MS"/>
                        </a:rPr>
                        <a:t>e</a:t>
                      </a:r>
                      <a:r>
                        <a:rPr sz="1600" dirty="0">
                          <a:latin typeface="Arial Unicode MS"/>
                          <a:cs typeface="Arial Unicode MS"/>
                        </a:rPr>
                        <a:t>s:</a:t>
                      </a:r>
                      <a:r>
                        <a:rPr sz="1600" spc="40" dirty="0">
                          <a:latin typeface="Times New Roman"/>
                          <a:cs typeface="Times New Roman"/>
                        </a:rPr>
                        <a:t> </a:t>
                      </a:r>
                      <a:r>
                        <a:rPr sz="1600" spc="-10" dirty="0">
                          <a:latin typeface="Arial Unicode MS"/>
                          <a:cs typeface="Arial Unicode MS"/>
                        </a:rPr>
                        <a:t>O</a:t>
                      </a:r>
                      <a:r>
                        <a:rPr sz="1600" dirty="0">
                          <a:latin typeface="Arial Unicode MS"/>
                          <a:cs typeface="Arial Unicode MS"/>
                        </a:rPr>
                        <a:t>SPF,</a:t>
                      </a:r>
                      <a:r>
                        <a:rPr sz="1600" spc="60" dirty="0">
                          <a:latin typeface="Times New Roman"/>
                          <a:cs typeface="Times New Roman"/>
                        </a:rPr>
                        <a:t> </a:t>
                      </a:r>
                      <a:r>
                        <a:rPr sz="1600" dirty="0">
                          <a:latin typeface="Arial Unicode MS"/>
                          <a:cs typeface="Arial Unicode MS"/>
                        </a:rPr>
                        <a:t>I</a:t>
                      </a:r>
                      <a:r>
                        <a:rPr sz="1600" spc="5" dirty="0">
                          <a:latin typeface="Arial Unicode MS"/>
                          <a:cs typeface="Arial Unicode MS"/>
                        </a:rPr>
                        <a:t>S</a:t>
                      </a:r>
                      <a:r>
                        <a:rPr sz="1600" spc="-5" dirty="0">
                          <a:latin typeface="Arial Unicode MS"/>
                          <a:cs typeface="Arial Unicode MS"/>
                        </a:rPr>
                        <a:t>-</a:t>
                      </a:r>
                      <a:r>
                        <a:rPr sz="1600" dirty="0">
                          <a:latin typeface="Arial Unicode MS"/>
                          <a:cs typeface="Arial Unicode MS"/>
                        </a:rPr>
                        <a:t>IS</a:t>
                      </a:r>
                      <a:endParaRPr sz="1600">
                        <a:latin typeface="Arial Unicode MS"/>
                        <a:cs typeface="Arial Unicode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505660"/>
            <a:ext cx="8305856" cy="5804153"/>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Hierarchica</a:t>
            </a:r>
            <a:r>
              <a:rPr kumimoji="0" sz="4000" b="0" i="0" u="none" strike="noStrike" kern="1200" cap="none" spc="-15" normalizeH="0" baseline="0" noProof="0" dirty="0">
                <a:ln>
                  <a:noFill/>
                </a:ln>
                <a:solidFill>
                  <a:srgbClr val="424455"/>
                </a:solidFill>
                <a:effectLst/>
                <a:uLnTx/>
                <a:uFillTx/>
                <a:latin typeface="Trebuchet MS"/>
                <a:ea typeface="+mn-ea"/>
                <a:cs typeface="Trebuchet MS"/>
              </a:rPr>
              <a:t>l</a:t>
            </a:r>
            <a:r>
              <a:rPr kumimoji="0" sz="4000" b="0" i="0" u="none" strike="noStrike" kern="1200" cap="none" spc="22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19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outing</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0" lvl="0" indent="-342900" algn="l" defTabSz="914400" rtl="0" eaLnBrk="1" fontAlgn="auto" latinLnBrk="0" hangingPunct="1">
              <a:lnSpc>
                <a:spcPct val="100000"/>
              </a:lnSpc>
              <a:spcBef>
                <a:spcPts val="2160"/>
              </a:spcBef>
              <a:spcAft>
                <a:spcPts val="0"/>
              </a:spcAft>
              <a:buClrTx/>
              <a:buSzTx/>
              <a:buFont typeface="Arial"/>
              <a:buChar char="•"/>
              <a:tabLst>
                <a:tab pos="355600" algn="l"/>
              </a:tabLst>
              <a:defRPr/>
            </a:pP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b</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lem</a:t>
            </a:r>
            <a:r>
              <a:rPr kumimoji="0" sz="2200"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with</a:t>
            </a:r>
            <a:r>
              <a:rPr kumimoji="0" sz="2200" b="1"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a</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b</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ve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Routing</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5080" lvl="1" indent="-342265" algn="just" defTabSz="914400" rtl="0" eaLnBrk="1" fontAlgn="auto" latinLnBrk="0" hangingPunct="1">
              <a:lnSpc>
                <a:spcPct val="150000"/>
              </a:lnSpc>
              <a:spcBef>
                <a:spcPts val="0"/>
              </a:spcBef>
              <a:spcAft>
                <a:spcPts val="0"/>
              </a:spcAft>
              <a:buClr>
                <a:srgbClr val="437F85"/>
              </a:buClr>
              <a:buSzTx/>
              <a:buFont typeface="Arial"/>
              <a:buChar char="•"/>
              <a:tabLst>
                <a:tab pos="812800" algn="l"/>
              </a:tabLst>
              <a:defRPr/>
            </a:pPr>
            <a:r>
              <a:rPr kumimoji="0" sz="2200" b="1" i="0" u="none" strike="noStrike" kern="1200" cap="none" spc="-10" normalizeH="0" baseline="0" noProof="0" dirty="0">
                <a:ln>
                  <a:noFill/>
                </a:ln>
                <a:solidFill>
                  <a:srgbClr val="437F85"/>
                </a:solidFill>
                <a:effectLst/>
                <a:uLnTx/>
                <a:uFillTx/>
                <a:latin typeface="Times New Roman"/>
                <a:ea typeface="+mn-ea"/>
                <a:cs typeface="Times New Roman"/>
              </a:rPr>
              <a:t>Scale</a:t>
            </a:r>
            <a:r>
              <a:rPr kumimoji="0" sz="2200" b="1" i="0" u="none" strike="noStrike" kern="1200" cap="none" spc="35" normalizeH="0" baseline="0" noProof="0" dirty="0">
                <a:ln>
                  <a:noFill/>
                </a:ln>
                <a:solidFill>
                  <a:srgbClr val="437F85"/>
                </a:solidFill>
                <a:effectLst/>
                <a:uLnTx/>
                <a:uFillTx/>
                <a:latin typeface="Times New Roman"/>
                <a:ea typeface="+mn-ea"/>
                <a:cs typeface="Times New Roman"/>
              </a:rPr>
              <a:t> </a:t>
            </a:r>
            <a:r>
              <a:rPr kumimoji="0" sz="2200" b="1" i="0" u="none" strike="noStrike" kern="1200" cap="none" spc="-10" normalizeH="0" baseline="0" noProof="0" dirty="0">
                <a:ln>
                  <a:noFill/>
                </a:ln>
                <a:solidFill>
                  <a:srgbClr val="437F85"/>
                </a:solidFill>
                <a:effectLst/>
                <a:uLnTx/>
                <a:uFillTx/>
                <a:latin typeface="Times New Roman"/>
                <a:ea typeface="+mn-ea"/>
                <a:cs typeface="Times New Roman"/>
              </a:rPr>
              <a:t>:</a:t>
            </a:r>
            <a:r>
              <a:rPr kumimoji="0" sz="2200" b="1" i="0" u="none" strike="noStrike" kern="1200" cap="none" spc="3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25" normalizeH="0" baseline="0" noProof="0" dirty="0">
                <a:ln>
                  <a:noFill/>
                </a:ln>
                <a:solidFill>
                  <a:srgbClr val="437F85"/>
                </a:solidFill>
                <a:effectLst/>
                <a:uLnTx/>
                <a:uFillTx/>
                <a:latin typeface="Times New Roman"/>
                <a:ea typeface="+mn-ea"/>
                <a:cs typeface="Times New Roman"/>
              </a:rPr>
              <a:t>A</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s</a:t>
            </a:r>
            <a:r>
              <a:rPr kumimoji="0" sz="2200" b="0" i="0" u="none" strike="noStrike" kern="1200" cap="none" spc="3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n</a:t>
            </a:r>
            <a:r>
              <a:rPr kumimoji="0" sz="2200" b="0" i="0" u="none" strike="noStrike" kern="1200" cap="none" spc="-25" normalizeH="0" baseline="0" noProof="0" dirty="0">
                <a:ln>
                  <a:noFill/>
                </a:ln>
                <a:solidFill>
                  <a:srgbClr val="437F85"/>
                </a:solidFill>
                <a:effectLst/>
                <a:uLnTx/>
                <a:uFillTx/>
                <a:latin typeface="Times New Roman"/>
                <a:ea typeface="+mn-ea"/>
                <a:cs typeface="Times New Roman"/>
              </a:rPr>
              <a:t>o</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of</a:t>
            </a:r>
            <a:r>
              <a:rPr kumimoji="0" sz="2200" b="0" i="0" u="none" strike="noStrike" kern="1200" cap="none" spc="3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routers</a:t>
            </a:r>
            <a:r>
              <a:rPr kumimoji="0" sz="2200" b="0" i="0" u="none" strike="noStrike" kern="1200" cap="none" spc="2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b</a:t>
            </a:r>
            <a:r>
              <a:rPr kumimoji="0" sz="2200" b="0" i="0" u="none" strike="noStrike" kern="1200" cap="none" spc="-20" normalizeH="0" baseline="0" noProof="0" dirty="0">
                <a:ln>
                  <a:noFill/>
                </a:ln>
                <a:solidFill>
                  <a:srgbClr val="437F85"/>
                </a:solidFill>
                <a:effectLst/>
                <a:uLnTx/>
                <a:uFillTx/>
                <a:latin typeface="Times New Roman"/>
                <a:ea typeface="+mn-ea"/>
                <a:cs typeface="Times New Roman"/>
              </a:rPr>
              <a:t>e</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c</a:t>
            </a:r>
            <a:r>
              <a:rPr kumimoji="0" sz="22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e</a:t>
            </a:r>
            <a:r>
              <a:rPr kumimoji="0" sz="2200" b="0" i="0" u="none" strike="noStrike" kern="1200" cap="none" spc="3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la</a:t>
            </a:r>
            <a:r>
              <a:rPr kumimoji="0" sz="2200" b="0" i="0" u="none" strike="noStrike" kern="1200" cap="none" spc="-50" normalizeH="0" baseline="0" noProof="0" dirty="0">
                <a:ln>
                  <a:noFill/>
                </a:ln>
                <a:solidFill>
                  <a:srgbClr val="437F85"/>
                </a:solidFill>
                <a:effectLst/>
                <a:uLnTx/>
                <a:uFillTx/>
                <a:latin typeface="Times New Roman"/>
                <a:ea typeface="+mn-ea"/>
                <a:cs typeface="Times New Roman"/>
              </a:rPr>
              <a:t>r</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ge,</a:t>
            </a:r>
            <a:r>
              <a:rPr kumimoji="0" sz="2200" b="0" i="0" u="none" strike="noStrike" kern="1200" cap="none" spc="4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the</a:t>
            </a:r>
            <a:r>
              <a:rPr kumimoji="0" sz="2200" b="0" i="0" u="none" strike="noStrike" kern="1200" cap="none" spc="3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o</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verhead</a:t>
            </a:r>
            <a:r>
              <a:rPr kumimoji="0" sz="2200" b="0" i="0" u="none" strike="noStrike" kern="1200" cap="none" spc="3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involved</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in c</a:t>
            </a:r>
            <a:r>
              <a:rPr kumimoji="0" sz="22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p</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uting,</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26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25" normalizeH="0" baseline="0" noProof="0" dirty="0">
                <a:ln>
                  <a:noFill/>
                </a:ln>
                <a:solidFill>
                  <a:srgbClr val="437F85"/>
                </a:solidFill>
                <a:effectLst/>
                <a:uLnTx/>
                <a:uFillTx/>
                <a:latin typeface="Times New Roman"/>
                <a:ea typeface="+mn-ea"/>
                <a:cs typeface="Times New Roman"/>
              </a:rPr>
              <a:t>s</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toring,</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27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and</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254"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c</a:t>
            </a:r>
            <a:r>
              <a:rPr kumimoji="0" sz="22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200" b="0" i="0" u="none" strike="noStrike" kern="1200" cap="none" spc="-20"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45"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u</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nicat</a:t>
            </a:r>
            <a:r>
              <a:rPr kumimoji="0" sz="22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ng</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26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routing</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27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25" normalizeH="0" baseline="0" noProof="0" dirty="0">
                <a:ln>
                  <a:noFill/>
                </a:ln>
                <a:solidFill>
                  <a:srgbClr val="437F85"/>
                </a:solidFill>
                <a:effectLst/>
                <a:uLnTx/>
                <a:uFillTx/>
                <a:latin typeface="Times New Roman"/>
                <a:ea typeface="+mn-ea"/>
                <a:cs typeface="Times New Roman"/>
              </a:rPr>
              <a:t>i</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nfo</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ation beco</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es</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prohibitive.</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just" defTabSz="914400" rtl="0" eaLnBrk="1" fontAlgn="auto" latinLnBrk="0" hangingPunct="1">
              <a:lnSpc>
                <a:spcPct val="100000"/>
              </a:lnSpc>
              <a:spcBef>
                <a:spcPts val="1320"/>
              </a:spcBef>
              <a:spcAft>
                <a:spcPts val="0"/>
              </a:spcAft>
              <a:buClr>
                <a:srgbClr val="437F85"/>
              </a:buClr>
              <a:buSzTx/>
              <a:buFont typeface="Arial"/>
              <a:buChar char="•"/>
              <a:tabLst>
                <a:tab pos="812800" algn="l"/>
              </a:tabLst>
              <a:defRPr/>
            </a:pPr>
            <a:r>
              <a:rPr kumimoji="0" sz="2200" b="1" i="0" u="none" strike="noStrike" kern="1200" cap="none" spc="-15" normalizeH="0" baseline="0" noProof="0" dirty="0">
                <a:ln>
                  <a:noFill/>
                </a:ln>
                <a:solidFill>
                  <a:srgbClr val="437F85"/>
                </a:solidFill>
                <a:effectLst/>
                <a:uLnTx/>
                <a:uFillTx/>
                <a:latin typeface="Times New Roman"/>
                <a:ea typeface="+mn-ea"/>
                <a:cs typeface="Times New Roman"/>
              </a:rPr>
              <a:t>Adm</a:t>
            </a:r>
            <a:r>
              <a:rPr kumimoji="0" sz="2200" b="1" i="0" u="none" strike="noStrike" kern="1200" cap="none" spc="-10" normalizeH="0" baseline="0" noProof="0" dirty="0">
                <a:ln>
                  <a:noFill/>
                </a:ln>
                <a:solidFill>
                  <a:srgbClr val="437F85"/>
                </a:solidFill>
                <a:effectLst/>
                <a:uLnTx/>
                <a:uFillTx/>
                <a:latin typeface="Times New Roman"/>
                <a:ea typeface="+mn-ea"/>
                <a:cs typeface="Times New Roman"/>
              </a:rPr>
              <a:t>inistrat</a:t>
            </a:r>
            <a:r>
              <a:rPr kumimoji="0" sz="2200" b="1"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200" b="1" i="0" u="none" strike="noStrike" kern="1200" cap="none" spc="-15" normalizeH="0" baseline="0" noProof="0" dirty="0">
                <a:ln>
                  <a:noFill/>
                </a:ln>
                <a:solidFill>
                  <a:srgbClr val="437F85"/>
                </a:solidFill>
                <a:effectLst/>
                <a:uLnTx/>
                <a:uFillTx/>
                <a:latin typeface="Times New Roman"/>
                <a:ea typeface="+mn-ea"/>
                <a:cs typeface="Times New Roman"/>
              </a:rPr>
              <a:t>ve</a:t>
            </a:r>
            <a:r>
              <a:rPr kumimoji="0" sz="2200" b="1" i="0" u="none" strike="noStrike" kern="1200" cap="none" spc="180" normalizeH="0" baseline="0" noProof="0" dirty="0">
                <a:ln>
                  <a:noFill/>
                </a:ln>
                <a:solidFill>
                  <a:srgbClr val="437F85"/>
                </a:solidFill>
                <a:effectLst/>
                <a:uLnTx/>
                <a:uFillTx/>
                <a:latin typeface="Times New Roman"/>
                <a:ea typeface="+mn-ea"/>
                <a:cs typeface="Times New Roman"/>
              </a:rPr>
              <a:t> </a:t>
            </a:r>
            <a:r>
              <a:rPr kumimoji="0" sz="2200" b="1" i="0" u="none" strike="noStrike" kern="1200" cap="none" spc="-15" normalizeH="0" baseline="0" noProof="0" dirty="0">
                <a:ln>
                  <a:noFill/>
                </a:ln>
                <a:solidFill>
                  <a:srgbClr val="437F85"/>
                </a:solidFill>
                <a:effectLst/>
                <a:uLnTx/>
                <a:uFillTx/>
                <a:latin typeface="Times New Roman"/>
                <a:ea typeface="+mn-ea"/>
                <a:cs typeface="Times New Roman"/>
              </a:rPr>
              <a:t>a</a:t>
            </a:r>
            <a:r>
              <a:rPr kumimoji="0" sz="2200" b="1" i="0" u="none" strike="noStrike" kern="1200" cap="none" spc="-10" normalizeH="0" baseline="0" noProof="0" dirty="0">
                <a:ln>
                  <a:noFill/>
                </a:ln>
                <a:solidFill>
                  <a:srgbClr val="437F85"/>
                </a:solidFill>
                <a:effectLst/>
                <a:uLnTx/>
                <a:uFillTx/>
                <a:latin typeface="Times New Roman"/>
                <a:ea typeface="+mn-ea"/>
                <a:cs typeface="Times New Roman"/>
              </a:rPr>
              <a:t>u</a:t>
            </a:r>
            <a:r>
              <a:rPr kumimoji="0" sz="2200" b="1" i="0" u="none" strike="noStrike" kern="1200" cap="none" spc="-15" normalizeH="0" baseline="0" noProof="0" dirty="0">
                <a:ln>
                  <a:noFill/>
                </a:ln>
                <a:solidFill>
                  <a:srgbClr val="437F85"/>
                </a:solidFill>
                <a:effectLst/>
                <a:uLnTx/>
                <a:uFillTx/>
                <a:latin typeface="Times New Roman"/>
                <a:ea typeface="+mn-ea"/>
                <a:cs typeface="Times New Roman"/>
              </a:rPr>
              <a:t>ton</a:t>
            </a:r>
            <a:r>
              <a:rPr kumimoji="0" sz="2200" b="1" i="0" u="none" strike="noStrike" kern="1200" cap="none" spc="-10" normalizeH="0" baseline="0" noProof="0" dirty="0">
                <a:ln>
                  <a:noFill/>
                </a:ln>
                <a:solidFill>
                  <a:srgbClr val="437F85"/>
                </a:solidFill>
                <a:effectLst/>
                <a:uLnTx/>
                <a:uFillTx/>
                <a:latin typeface="Times New Roman"/>
                <a:ea typeface="+mn-ea"/>
                <a:cs typeface="Times New Roman"/>
              </a:rPr>
              <a:t>o</a:t>
            </a:r>
            <a:r>
              <a:rPr kumimoji="0" sz="2200" b="1" i="0" u="none" strike="noStrike" kern="1200" cap="none" spc="-15" normalizeH="0" baseline="0" noProof="0" dirty="0">
                <a:ln>
                  <a:noFill/>
                </a:ln>
                <a:solidFill>
                  <a:srgbClr val="437F85"/>
                </a:solidFill>
                <a:effectLst/>
                <a:uLnTx/>
                <a:uFillTx/>
                <a:latin typeface="Times New Roman"/>
                <a:ea typeface="+mn-ea"/>
                <a:cs typeface="Times New Roman"/>
              </a:rPr>
              <a:t>my</a:t>
            </a:r>
            <a:r>
              <a:rPr kumimoji="0" sz="2200" b="1" i="0" u="none" strike="noStrike" kern="1200" cap="none" spc="180" normalizeH="0" baseline="0" noProof="0" dirty="0">
                <a:ln>
                  <a:noFill/>
                </a:ln>
                <a:solidFill>
                  <a:srgbClr val="437F85"/>
                </a:solidFill>
                <a:effectLst/>
                <a:uLnTx/>
                <a:uFillTx/>
                <a:latin typeface="Times New Roman"/>
                <a:ea typeface="+mn-ea"/>
                <a:cs typeface="Times New Roman"/>
              </a:rPr>
              <a:t> </a:t>
            </a:r>
            <a:r>
              <a:rPr kumimoji="0" sz="2200" b="1" i="0" u="none" strike="noStrike" kern="1200" cap="none" spc="-10" normalizeH="0" baseline="0" noProof="0" dirty="0">
                <a:ln>
                  <a:noFill/>
                </a:ln>
                <a:solidFill>
                  <a:srgbClr val="437F85"/>
                </a:solidFill>
                <a:effectLst/>
                <a:uLnTx/>
                <a:uFillTx/>
                <a:latin typeface="Times New Roman"/>
                <a:ea typeface="+mn-ea"/>
                <a:cs typeface="Times New Roman"/>
              </a:rPr>
              <a:t>:</a:t>
            </a:r>
            <a:r>
              <a:rPr kumimoji="0" sz="2200" b="1" i="0" u="none" strike="noStrike" kern="1200" cap="none" spc="17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25" normalizeH="0" baseline="0" noProof="0" dirty="0">
                <a:ln>
                  <a:noFill/>
                </a:ln>
                <a:solidFill>
                  <a:srgbClr val="437F85"/>
                </a:solidFill>
                <a:effectLst/>
                <a:uLnTx/>
                <a:uFillTx/>
                <a:latin typeface="Times New Roman"/>
                <a:ea typeface="+mn-ea"/>
                <a:cs typeface="Times New Roman"/>
              </a:rPr>
              <a:t>A</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n</a:t>
            </a:r>
            <a:r>
              <a:rPr kumimoji="0" sz="2200" b="0" i="0" u="none" strike="noStrike" kern="1200" cap="none" spc="17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o</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r</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ga</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nization</a:t>
            </a:r>
            <a:r>
              <a:rPr kumimoji="0" sz="2200" b="0" i="0" u="none" strike="noStrike" kern="1200" cap="none" spc="18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should</a:t>
            </a:r>
            <a:r>
              <a:rPr kumimoji="0" sz="2200" b="0" i="0" u="none" strike="noStrike" kern="1200" cap="none" spc="16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be</a:t>
            </a:r>
            <a:r>
              <a:rPr kumimoji="0" sz="2200" b="0" i="0" u="none" strike="noStrike" kern="1200" cap="none" spc="16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able</a:t>
            </a:r>
            <a:r>
              <a:rPr kumimoji="0" sz="2200" b="0" i="0" u="none" strike="noStrike" kern="1200" cap="none" spc="17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to</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5080" lvl="0" indent="0" algn="just" defTabSz="914400" rtl="0" eaLnBrk="1" fontAlgn="auto" latinLnBrk="0" hangingPunct="1">
              <a:lnSpc>
                <a:spcPct val="150000"/>
              </a:lnSpc>
              <a:spcBef>
                <a:spcPts val="0"/>
              </a:spcBef>
              <a:spcAft>
                <a:spcPts val="0"/>
              </a:spcAft>
              <a:buClrTx/>
              <a:buSzTx/>
              <a:buFontTx/>
              <a:buNone/>
              <a:tabLst/>
              <a:defRPr/>
            </a:pP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run</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and</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ad</a:t>
            </a:r>
            <a:r>
              <a:rPr kumimoji="0" sz="2200" b="0" i="0" u="none" strike="noStrike" kern="1200" cap="none" spc="-35"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nister</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its</a:t>
            </a:r>
            <a:r>
              <a:rPr kumimoji="0" sz="22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netw</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ork</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a</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s</a:t>
            </a:r>
            <a:r>
              <a:rPr kumimoji="0" sz="22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it</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wishes,</a:t>
            </a:r>
            <a:r>
              <a:rPr kumimoji="0" sz="22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while</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still</a:t>
            </a:r>
            <a:r>
              <a:rPr kumimoji="0" sz="22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bein</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g</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able to</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6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co</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nnect</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6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its</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7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netw</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ork</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6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to</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6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other</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6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netw</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orks</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6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and</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6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hide</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7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netw</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ork</a:t>
            </a:r>
            <a:r>
              <a:rPr kumimoji="0" sz="2200" b="0" i="0" u="none" strike="noStrike" kern="1200" cap="none" spc="-120" normalizeH="0" baseline="0" noProof="0" dirty="0">
                <a:ln>
                  <a:noFill/>
                </a:ln>
                <a:solidFill>
                  <a:srgbClr val="437F85"/>
                </a:solidFill>
                <a:effectLst/>
                <a:uLnTx/>
                <a:uFillTx/>
                <a:latin typeface="Times New Roman"/>
                <a:ea typeface="+mn-ea"/>
                <a:cs typeface="Times New Roman"/>
              </a:rPr>
              <a:t>’</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s internal</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o</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r</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ga</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nizatio</a:t>
            </a:r>
            <a:r>
              <a:rPr kumimoji="0" sz="22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5080" lvl="0" indent="-342900" algn="l" defTabSz="914400" rtl="0" eaLnBrk="1" fontAlgn="auto" latinLnBrk="0" hangingPunct="1">
              <a:lnSpc>
                <a:spcPct val="150000"/>
              </a:lnSpc>
              <a:spcBef>
                <a:spcPts val="0"/>
              </a:spcBef>
              <a:spcAft>
                <a:spcPts val="0"/>
              </a:spcAft>
              <a:buClrTx/>
              <a:buSzTx/>
              <a:buFont typeface="Arial"/>
              <a:buChar char="•"/>
              <a:tabLst>
                <a:tab pos="355600" algn="l"/>
                <a:tab pos="1035050" algn="l"/>
                <a:tab pos="1405255" algn="l"/>
                <a:tab pos="2114550" algn="l"/>
                <a:tab pos="3290570" algn="l"/>
                <a:tab pos="3815079" algn="l"/>
                <a:tab pos="4216400" algn="l"/>
                <a:tab pos="5081905" algn="l"/>
                <a:tab pos="5498465" algn="l"/>
                <a:tab pos="6825615" algn="l"/>
                <a:tab pos="763079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Both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proble</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can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l</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ved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55"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nizing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auto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ste</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609600"/>
            <a:ext cx="8075930" cy="569722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18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outing</a:t>
            </a:r>
            <a:r>
              <a:rPr kumimoji="0" sz="4000" b="0" i="0" u="none" strike="noStrike" kern="1200" cap="none" spc="19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i</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n</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Int</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ernet</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5080" lvl="0" indent="-342900" algn="just" defTabSz="914400" rtl="0" eaLnBrk="1" fontAlgn="auto" latinLnBrk="0" hangingPunct="1">
              <a:lnSpc>
                <a:spcPct val="100000"/>
              </a:lnSpc>
              <a:spcBef>
                <a:spcPts val="1305"/>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uters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within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29"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a:t>
            </a:r>
            <a:r>
              <a:rPr kumimoji="0" sz="2200" b="0" i="0" u="none" strike="noStrike" kern="1200" cap="none" spc="-4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algorith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called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2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intr</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a</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 au</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ton</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mous</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system</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0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uting</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3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otocol</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1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Interior</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7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Gateway</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 P</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otocol</a:t>
            </a:r>
            <a:r>
              <a:rPr kumimoji="0" sz="2200"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200" b="1" i="0" u="none" strike="noStrike" kern="1200" cap="none" spc="-30" normalizeH="0" baseline="0" noProof="0" dirty="0">
                <a:ln>
                  <a:noFill/>
                </a:ln>
                <a:solidFill>
                  <a:prstClr val="black"/>
                </a:solidFill>
                <a:effectLst/>
                <a:uLnTx/>
                <a:uFillTx/>
                <a:latin typeface="Times New Roman"/>
                <a:ea typeface="+mn-ea"/>
                <a:cs typeface="Times New Roman"/>
              </a:rPr>
              <a:t>G</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1" i="0" u="none" strike="noStrike" kern="1200" cap="none" spc="-11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(Intra-</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Intra-Do</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ain)</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l" defTabSz="914400" rtl="0" eaLnBrk="1" fontAlgn="auto" latinLnBrk="0" hangingPunct="1">
              <a:lnSpc>
                <a:spcPct val="100000"/>
              </a:lnSpc>
              <a:spcBef>
                <a:spcPts val="0"/>
              </a:spcBef>
              <a:spcAft>
                <a:spcPts val="0"/>
              </a:spcAft>
              <a:buClr>
                <a:srgbClr val="437F85"/>
              </a:buClr>
              <a:buSzTx/>
              <a:buFont typeface="Arial"/>
              <a:buChar char="•"/>
              <a:tabLst>
                <a:tab pos="812800" algn="l"/>
              </a:tabLst>
              <a:defRPr/>
            </a:pP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RIP(R</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outing</a:t>
            </a:r>
            <a:r>
              <a:rPr kumimoji="0" sz="22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Infor</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ation</a:t>
            </a:r>
            <a:r>
              <a:rPr kumimoji="0" sz="2200" b="0" i="0" u="none" strike="noStrike" kern="1200" cap="none" spc="3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Protocol),</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l" defTabSz="914400" rtl="0" eaLnBrk="1" fontAlgn="auto" latinLnBrk="0" hangingPunct="1">
              <a:lnSpc>
                <a:spcPct val="100000"/>
              </a:lnSpc>
              <a:spcBef>
                <a:spcPts val="0"/>
              </a:spcBef>
              <a:spcAft>
                <a:spcPts val="0"/>
              </a:spcAft>
              <a:buClr>
                <a:srgbClr val="437F85"/>
              </a:buClr>
              <a:buSzTx/>
              <a:buFont typeface="Arial"/>
              <a:buChar char="•"/>
              <a:tabLst>
                <a:tab pos="812800" algn="l"/>
              </a:tabLst>
              <a:defRPr/>
            </a:pP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OSPF(Open</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Sh</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ortest</a:t>
            </a:r>
            <a:r>
              <a:rPr kumimoji="0" sz="22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Path First)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l" defTabSz="914400" rtl="0" eaLnBrk="1" fontAlgn="auto" latinLnBrk="0" hangingPunct="1">
              <a:lnSpc>
                <a:spcPct val="100000"/>
              </a:lnSpc>
              <a:spcBef>
                <a:spcPts val="0"/>
              </a:spcBef>
              <a:spcAft>
                <a:spcPts val="0"/>
              </a:spcAft>
              <a:buClr>
                <a:srgbClr val="437F85"/>
              </a:buClr>
              <a:buSzTx/>
              <a:buFont typeface="Arial"/>
              <a:buChar char="•"/>
              <a:tabLst>
                <a:tab pos="812800" algn="l"/>
              </a:tabLst>
              <a:defRPr/>
            </a:pP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IS-IS(Inter</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ediate</a:t>
            </a:r>
            <a:r>
              <a:rPr kumimoji="0" sz="2200" b="0" i="0" u="none" strike="noStrike" kern="1200" cap="none" spc="6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S</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y</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ste</a:t>
            </a:r>
            <a:r>
              <a:rPr kumimoji="0" sz="22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-Inter</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ediate</a:t>
            </a:r>
            <a:r>
              <a:rPr kumimoji="0" sz="2200" b="0" i="0" u="none" strike="noStrike" kern="1200" cap="none" spc="4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S</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y</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ste</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l" defTabSz="914400" rtl="0" eaLnBrk="1" fontAlgn="auto" latinLnBrk="0" hangingPunct="1">
              <a:lnSpc>
                <a:spcPct val="100000"/>
              </a:lnSpc>
              <a:spcBef>
                <a:spcPts val="0"/>
              </a:spcBef>
              <a:spcAft>
                <a:spcPts val="0"/>
              </a:spcAft>
              <a:buClr>
                <a:srgbClr val="437F85"/>
              </a:buClr>
              <a:buSzTx/>
              <a:buFont typeface="Arial"/>
              <a:buChar char="•"/>
              <a:tabLst>
                <a:tab pos="812800" algn="l"/>
              </a:tabLst>
              <a:defRPr/>
            </a:pP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IGRP(I</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nterior</a:t>
            </a:r>
            <a:r>
              <a:rPr kumimoji="0" sz="2200" b="0" i="0" u="none" strike="noStrike" kern="1200" cap="none" spc="2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Gate</a:t>
            </a:r>
            <a:r>
              <a:rPr kumimoji="0" sz="2200" b="0" i="0" u="none" strike="noStrike" kern="1200" cap="none" spc="-30" normalizeH="0" baseline="0" noProof="0" dirty="0">
                <a:ln>
                  <a:noFill/>
                </a:ln>
                <a:solidFill>
                  <a:srgbClr val="437F85"/>
                </a:solidFill>
                <a:effectLst/>
                <a:uLnTx/>
                <a:uFillTx/>
                <a:latin typeface="Times New Roman"/>
                <a:ea typeface="+mn-ea"/>
                <a:cs typeface="Times New Roman"/>
              </a:rPr>
              <a:t>w</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ay</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R</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outing</a:t>
            </a:r>
            <a:r>
              <a:rPr kumimoji="0" sz="2200" b="0" i="0" u="none" strike="noStrike" kern="1200" cap="none" spc="-2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Protocol),</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l" defTabSz="914400" rtl="0" eaLnBrk="1" fontAlgn="auto" latinLnBrk="0" hangingPunct="1">
              <a:lnSpc>
                <a:spcPct val="100000"/>
              </a:lnSpc>
              <a:spcBef>
                <a:spcPts val="0"/>
              </a:spcBef>
              <a:spcAft>
                <a:spcPts val="0"/>
              </a:spcAft>
              <a:buClr>
                <a:srgbClr val="437F85"/>
              </a:buClr>
              <a:buSzTx/>
              <a:buFont typeface="Arial"/>
              <a:buChar char="•"/>
              <a:tabLst>
                <a:tab pos="812800" algn="l"/>
              </a:tabLst>
              <a:defRPr/>
            </a:pP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EIGRP(En</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h</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anced</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IGRP)</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onsible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for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packets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destination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utside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called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teway</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ute</a:t>
            </a:r>
            <a:r>
              <a:rPr kumimoji="0" sz="2200" b="1" i="0" u="none" strike="noStrike" kern="1200" cap="none" spc="-22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5080" lvl="0" indent="-342900" algn="just"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10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lgorith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that</a:t>
            </a:r>
            <a:r>
              <a:rPr kumimoji="0" sz="2200" b="0" i="0" u="none" strike="noStrike" kern="1200" cap="none" spc="1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gatewa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use</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11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a:t>
            </a:r>
            <a:r>
              <a:rPr kumimoji="0" sz="2200" b="0" i="0" u="none" strike="noStrike" kern="1200" cap="none" spc="10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ng</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various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k</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w</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inte</a:t>
            </a:r>
            <a:r>
              <a:rPr kumimoji="0" sz="2200" b="1" i="0" u="none" strike="noStrike" kern="1200" cap="none" spc="-95"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a</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uto</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mous</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system</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ut</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i</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ng</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otocol</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or </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Exterior</a:t>
            </a:r>
            <a:r>
              <a:rPr kumimoji="0" sz="2200" b="1"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Gateway</a:t>
            </a:r>
            <a:r>
              <a:rPr kumimoji="0" sz="2200" b="1"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otocol</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EGP</a:t>
            </a:r>
            <a:r>
              <a:rPr kumimoji="0" sz="2200" b="1" i="0" u="none" strike="noStrike" kern="1200" cap="none" spc="-1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a:t>
            </a:r>
            <a:r>
              <a:rPr kumimoji="0" sz="2200" b="0" i="0" u="none" strike="noStrike" kern="1200" cap="none" spc="-6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a:t>
            </a:r>
            <a:r>
              <a:rPr kumimoji="0" sz="2200" b="0" i="0" u="none" strike="noStrike" kern="1200" cap="none" spc="-6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-Do</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ain)</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l" defTabSz="914400" rtl="0" eaLnBrk="1" fontAlgn="auto" latinLnBrk="0" hangingPunct="1">
              <a:lnSpc>
                <a:spcPct val="100000"/>
              </a:lnSpc>
              <a:spcBef>
                <a:spcPts val="0"/>
              </a:spcBef>
              <a:spcAft>
                <a:spcPts val="0"/>
              </a:spcAft>
              <a:buClr>
                <a:srgbClr val="437F85"/>
              </a:buClr>
              <a:buSzTx/>
              <a:buFont typeface="Arial"/>
              <a:buChar char="•"/>
              <a:tabLst>
                <a:tab pos="812800" algn="l"/>
              </a:tabLst>
              <a:defRPr/>
            </a:pP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E</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g.</a:t>
            </a:r>
            <a:r>
              <a:rPr kumimoji="0" sz="2200" b="0" i="0" u="none" strike="noStrike" kern="1200" cap="none" spc="5" normalizeH="0" baseline="0" noProof="0" dirty="0">
                <a:ln>
                  <a:noFill/>
                </a:ln>
                <a:solidFill>
                  <a:srgbClr val="006FC0"/>
                </a:solidFill>
                <a:effectLst/>
                <a:uLnTx/>
                <a:uFillTx/>
                <a:latin typeface="Times New Roman"/>
                <a:ea typeface="+mn-ea"/>
                <a:cs typeface="Times New Roman"/>
              </a:rPr>
              <a:t> </a:t>
            </a:r>
            <a:r>
              <a:rPr kumimoji="0" sz="2200" b="1" i="0" u="none" strike="noStrike" kern="1200" cap="none" spc="-15" normalizeH="0" baseline="0" noProof="0" dirty="0">
                <a:ln>
                  <a:noFill/>
                </a:ln>
                <a:solidFill>
                  <a:srgbClr val="006FC0"/>
                </a:solidFill>
                <a:effectLst/>
                <a:uLnTx/>
                <a:uFillTx/>
                <a:latin typeface="Times New Roman"/>
                <a:ea typeface="+mn-ea"/>
                <a:cs typeface="Times New Roman"/>
              </a:rPr>
              <a:t>BGP</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(Border</a:t>
            </a:r>
            <a:r>
              <a:rPr kumimoji="0" sz="2200" b="0" i="0" u="none" strike="noStrike" kern="1200" cap="none" spc="3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Gate</a:t>
            </a:r>
            <a:r>
              <a:rPr kumimoji="0" sz="2200" b="0" i="0" u="none" strike="noStrike" kern="1200" cap="none" spc="-30" normalizeH="0" baseline="0" noProof="0" dirty="0">
                <a:ln>
                  <a:noFill/>
                </a:ln>
                <a:solidFill>
                  <a:srgbClr val="006FC0"/>
                </a:solidFill>
                <a:effectLst/>
                <a:uLnTx/>
                <a:uFillTx/>
                <a:latin typeface="Times New Roman"/>
                <a:ea typeface="+mn-ea"/>
                <a:cs typeface="Times New Roman"/>
              </a:rPr>
              <a:t>w</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ay</a:t>
            </a:r>
            <a:r>
              <a:rPr kumimoji="0" sz="2200" b="0" i="0" u="none" strike="noStrike" kern="1200" cap="none" spc="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Protocol)</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7839" y="914400"/>
            <a:ext cx="8282940" cy="495046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705"/>
              </a:spcBef>
              <a:spcAft>
                <a:spcPts val="0"/>
              </a:spcAft>
              <a:buClrTx/>
              <a:buSzTx/>
              <a:buFontTx/>
              <a:buNone/>
              <a:tabLst/>
              <a:defRPr/>
            </a:pPr>
            <a:r>
              <a:rPr kumimoji="0" sz="4000" b="0" i="0" u="none" strike="noStrike" kern="1200" cap="none" spc="-18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outing</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Information</a:t>
            </a:r>
            <a:r>
              <a:rPr kumimoji="0" sz="4000" b="0" i="0" u="none" strike="noStrike" kern="1200" cap="none" spc="25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5"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rotocol</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(RI</a:t>
            </a:r>
            <a:r>
              <a:rPr kumimoji="0" sz="4000" b="0" i="0" u="none" strike="noStrike" kern="1200" cap="none" spc="-15" normalizeH="0" baseline="0" noProof="0" dirty="0">
                <a:ln>
                  <a:noFill/>
                </a:ln>
                <a:solidFill>
                  <a:srgbClr val="424455"/>
                </a:solidFill>
                <a:effectLst/>
                <a:uLnTx/>
                <a:uFillTx/>
                <a:latin typeface="Trebuchet MS"/>
                <a:ea typeface="+mn-ea"/>
                <a:cs typeface="Trebuchet MS"/>
              </a:rPr>
              <a:t>P)</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5080" lvl="0" indent="-342900" algn="l" defTabSz="914400" rtl="0" eaLnBrk="1" fontAlgn="auto" latinLnBrk="0" hangingPunct="1">
              <a:lnSpc>
                <a:spcPct val="100000"/>
              </a:lnSpc>
              <a:spcBef>
                <a:spcPts val="69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Routing</a:t>
            </a:r>
            <a:r>
              <a:rPr kumimoji="0" sz="2200"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Infor</a:t>
            </a:r>
            <a:r>
              <a:rPr kumimoji="0" sz="2200" b="1" i="0" u="none" strike="noStrike" kern="1200" cap="none" spc="-30" normalizeH="0" baseline="0" noProof="0" dirty="0">
                <a:ln>
                  <a:noFill/>
                </a:ln>
                <a:solidFill>
                  <a:prstClr val="black"/>
                </a:solidFill>
                <a:effectLst/>
                <a:uLnTx/>
                <a:uFillTx/>
                <a:latin typeface="Times New Roman"/>
                <a:ea typeface="+mn-ea"/>
                <a:cs typeface="Times New Roman"/>
              </a:rPr>
              <a:t>m</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ation</a:t>
            </a:r>
            <a:r>
              <a:rPr kumimoji="0" sz="2200" b="1"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otocol</a:t>
            </a:r>
            <a:r>
              <a:rPr kumimoji="0" sz="2200"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(RIP)</a:t>
            </a:r>
            <a:r>
              <a:rPr kumimoji="0" sz="2200" b="1"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distance-vector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 protocol.</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One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rliest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internet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protocol.</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plo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nt as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etric.</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18034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RIP</a:t>
            </a:r>
            <a:r>
              <a:rPr kumimoji="0" sz="2200" b="0" i="0" u="none" strike="noStrike" kern="1200" cap="none" spc="-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prevents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loops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i</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ple</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entin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li</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ber</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 hops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llo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wed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path</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fro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source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 destination.</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The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axi</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um</a:t>
            </a:r>
            <a:r>
              <a:rPr kumimoji="0" sz="2200" b="0" i="0" u="none" strike="noStrike" kern="1200" cap="none" spc="4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ber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ops allowed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for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RIP</a:t>
            </a:r>
            <a:r>
              <a:rPr kumimoji="0" sz="2200" b="0" i="0" u="none" strike="noStrike" kern="1200" cap="none" spc="-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1</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5.</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20066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his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li</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weve</a:t>
            </a:r>
            <a:r>
              <a:rPr kumimoji="0" sz="2200" b="0" i="0" u="none" strike="noStrike" kern="1200" cap="none" spc="-10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also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li</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size of</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networks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RIP</a:t>
            </a:r>
            <a:r>
              <a:rPr kumimoji="0" sz="2200" b="0" i="0" u="none" strike="noStrike" kern="1200" cap="none" spc="-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can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sup</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19177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nt 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1</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6</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nsidered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infinite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distance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 deprec</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inac</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ible,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perable,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otherwise 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desirable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 the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sel</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ction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proce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9285" y="838200"/>
            <a:ext cx="8380730" cy="4429418"/>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705"/>
              </a:spcBef>
              <a:spcAft>
                <a:spcPts val="0"/>
              </a:spcAft>
              <a:buClrTx/>
              <a:buSzTx/>
              <a:buFontTx/>
              <a:buNone/>
              <a:tabLst/>
              <a:defRPr/>
            </a:pPr>
            <a:r>
              <a:rPr kumimoji="0" sz="4000" b="0" i="0" u="none" strike="noStrike" kern="1200" cap="none" spc="-18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outing</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Information</a:t>
            </a:r>
            <a:r>
              <a:rPr kumimoji="0" sz="4000" b="0" i="0" u="none" strike="noStrike" kern="1200" cap="none" spc="25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5"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rotocol</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(RI</a:t>
            </a:r>
            <a:r>
              <a:rPr kumimoji="0" sz="4000" b="0" i="0" u="none" strike="noStrike" kern="1200" cap="none" spc="-15" normalizeH="0" baseline="0" noProof="0" dirty="0">
                <a:ln>
                  <a:noFill/>
                </a:ln>
                <a:solidFill>
                  <a:srgbClr val="424455"/>
                </a:solidFill>
                <a:effectLst/>
                <a:uLnTx/>
                <a:uFillTx/>
                <a:latin typeface="Trebuchet MS"/>
                <a:ea typeface="+mn-ea"/>
                <a:cs typeface="Trebuchet MS"/>
              </a:rPr>
              <a:t>P)</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0" lvl="0" indent="-342900" algn="l" defTabSz="914400" rtl="0" eaLnBrk="1" fontAlgn="auto" latinLnBrk="0" hangingPunct="1">
              <a:lnSpc>
                <a:spcPct val="100000"/>
              </a:lnSpc>
              <a:spcBef>
                <a:spcPts val="690"/>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Periodic</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pdates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every</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3</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0</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nds,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even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topology</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not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chan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ged.</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5080" lvl="0" indent="-342900" algn="just"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early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plo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ents,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tabl</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were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l</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 tra</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f</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wa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not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si</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nificant.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netwo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ks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grew</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siz</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we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ve</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 bec</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evid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nt</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there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uld</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ive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tra</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f</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fic</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urst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every</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3</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0</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ond</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even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been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initialized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rand</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om</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ti</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RIP</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uses</a:t>
            </a:r>
            <a:r>
              <a:rPr kumimoji="0" sz="2200" b="0" i="0" u="none" strike="noStrike" kern="1200" cap="none" spc="2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1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20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Datagr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rotocol</a:t>
            </a:r>
            <a:r>
              <a:rPr kumimoji="0" sz="2200" b="0" i="0" u="none" strike="noStrike" kern="1200" cap="none" spc="2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(UDP)</a:t>
            </a:r>
            <a:r>
              <a:rPr kumimoji="0" sz="2200" b="0" i="0" u="none" strike="noStrike" kern="1200" cap="none" spc="2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2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its</a:t>
            </a:r>
            <a:r>
              <a:rPr kumimoji="0" sz="2200" b="0" i="0" u="none" strike="noStrike" kern="1200" cap="none" spc="2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transport</a:t>
            </a:r>
            <a:r>
              <a:rPr kumimoji="0" sz="2200" b="0" i="0" u="none" strike="noStrike" kern="1200" cap="none" spc="2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protocol,</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signed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erved</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ber</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52</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0.</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RIP</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pes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l" defTabSz="914400" rtl="0" eaLnBrk="1" fontAlgn="auto" latinLnBrk="0" hangingPunct="1">
              <a:lnSpc>
                <a:spcPct val="100000"/>
              </a:lnSpc>
              <a:spcBef>
                <a:spcPts val="0"/>
              </a:spcBef>
              <a:spcAft>
                <a:spcPts val="0"/>
              </a:spcAft>
              <a:buClr>
                <a:srgbClr val="006FC0"/>
              </a:buClr>
              <a:buSzTx/>
              <a:buFont typeface="Arial"/>
              <a:buChar char="•"/>
              <a:tabLst>
                <a:tab pos="812800" algn="l"/>
              </a:tabLst>
              <a:defRPr/>
            </a:pP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RIP</a:t>
            </a:r>
            <a:r>
              <a:rPr kumimoji="0" sz="2200" b="0" i="0" u="none" strike="noStrike" kern="1200" cap="none" spc="-8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versio</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n</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1</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l" defTabSz="914400" rtl="0" eaLnBrk="1" fontAlgn="auto" latinLnBrk="0" hangingPunct="1">
              <a:lnSpc>
                <a:spcPct val="100000"/>
              </a:lnSpc>
              <a:spcBef>
                <a:spcPts val="0"/>
              </a:spcBef>
              <a:spcAft>
                <a:spcPts val="0"/>
              </a:spcAft>
              <a:buClr>
                <a:srgbClr val="006FC0"/>
              </a:buClr>
              <a:buSzTx/>
              <a:buFont typeface="Arial"/>
              <a:buChar char="•"/>
              <a:tabLst>
                <a:tab pos="812800" algn="l"/>
              </a:tabLst>
              <a:defRPr/>
            </a:pP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RIP</a:t>
            </a:r>
            <a:r>
              <a:rPr kumimoji="0" sz="2200" b="0" i="0" u="none" strike="noStrike" kern="1200" cap="none" spc="-8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versio</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n</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2</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l" defTabSz="914400" rtl="0" eaLnBrk="1" fontAlgn="auto" latinLnBrk="0" hangingPunct="1">
              <a:lnSpc>
                <a:spcPct val="100000"/>
              </a:lnSpc>
              <a:spcBef>
                <a:spcPts val="0"/>
              </a:spcBef>
              <a:spcAft>
                <a:spcPts val="0"/>
              </a:spcAft>
              <a:buClr>
                <a:srgbClr val="006FC0"/>
              </a:buClr>
              <a:buSzTx/>
              <a:buFont typeface="Arial"/>
              <a:buChar char="•"/>
              <a:tabLst>
                <a:tab pos="812800" algn="l"/>
              </a:tabLst>
              <a:defRPr/>
            </a:pP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RIP</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n</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g</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(RIP</a:t>
            </a:r>
            <a:r>
              <a:rPr kumimoji="0" sz="2200" b="0" i="0" u="none" strike="noStrike" kern="1200" cap="none" spc="-8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ne</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xt</a:t>
            </a:r>
            <a:r>
              <a:rPr kumimoji="0" sz="2200" b="0" i="0" u="none" strike="noStrike" kern="1200" cap="none" spc="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ge</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neration)</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999" t="19475" r="28352" b="26593"/>
          <a:stretch>
            <a:fillRect/>
          </a:stretch>
        </p:blipFill>
        <p:spPr>
          <a:xfrm>
            <a:off x="336550" y="609599"/>
            <a:ext cx="8350250" cy="5370095"/>
          </a:xfrm>
          <a:prstGeom prst="rect">
            <a:avLst/>
          </a:prstGeom>
        </p:spPr>
      </p:pic>
    </p:spTree>
    <p:extLst>
      <p:ext uri="{BB962C8B-B14F-4D97-AF65-F5344CB8AC3E}">
        <p14:creationId xmlns:p14="http://schemas.microsoft.com/office/powerpoint/2010/main" val="1506424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914400"/>
            <a:ext cx="7320915" cy="273664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RIP</a:t>
            </a:r>
            <a:r>
              <a:rPr kumimoji="0" sz="4000" b="0" i="0" u="none" strike="noStrike" kern="1200" cap="none" spc="12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75" normalizeH="0" baseline="0" noProof="0" dirty="0">
                <a:ln>
                  <a:noFill/>
                </a:ln>
                <a:solidFill>
                  <a:srgbClr val="424455"/>
                </a:solidFill>
                <a:effectLst/>
                <a:uLnTx/>
                <a:uFillTx/>
                <a:latin typeface="Trebuchet MS"/>
                <a:ea typeface="+mn-ea"/>
                <a:cs typeface="Trebuchet MS"/>
              </a:rPr>
              <a:t>V</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ersion</a:t>
            </a:r>
            <a:r>
              <a:rPr kumimoji="0" sz="4000" b="0" i="0" u="none" strike="noStrike" kern="1200" cap="none" spc="21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1</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0" lvl="0" indent="-342900" algn="l" defTabSz="914400" rtl="0" eaLnBrk="1" fontAlgn="auto" latinLnBrk="0" hangingPunct="1">
              <a:lnSpc>
                <a:spcPct val="100000"/>
              </a:lnSpc>
              <a:spcBef>
                <a:spcPts val="70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cla</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sfull</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periodic</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pdates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not carry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sub</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net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infor</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ation,</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Lackin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sup</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ort for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variable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length subnet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asks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(VLSM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There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also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no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sup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port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for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authentic</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tion,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aking</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RIP</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v</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ulnerable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various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attacks.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Broa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dca</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used for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database 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date</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5" y="505660"/>
            <a:ext cx="8077200" cy="3272790"/>
          </a:xfrm>
          <a:prstGeom prst="rect">
            <a:avLst/>
          </a:prstGeom>
        </p:spPr>
        <p:txBody>
          <a:bodyPr vert="horz" wrap="square" lIns="0" tIns="0" rIns="0" bIns="0" rtlCol="0">
            <a:spAutoFit/>
          </a:bodyPr>
          <a:lstStyle/>
          <a:p>
            <a:pPr marL="616585"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prstClr val="black"/>
              </a:solidFill>
              <a:effectLst/>
              <a:uLnTx/>
              <a:uFillTx/>
              <a:latin typeface="Arial Unicode MS"/>
              <a:ea typeface="+mn-ea"/>
              <a:cs typeface="Arial Unicode MS"/>
            </a:endParaRPr>
          </a:p>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RIP</a:t>
            </a:r>
            <a:r>
              <a:rPr kumimoji="0" sz="4000" b="0" i="0" u="none" strike="noStrike" kern="1200" cap="none" spc="12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75" normalizeH="0" baseline="0" noProof="0" dirty="0">
                <a:ln>
                  <a:noFill/>
                </a:ln>
                <a:solidFill>
                  <a:srgbClr val="424455"/>
                </a:solidFill>
                <a:effectLst/>
                <a:uLnTx/>
                <a:uFillTx/>
                <a:latin typeface="Trebuchet MS"/>
                <a:ea typeface="+mn-ea"/>
                <a:cs typeface="Trebuchet MS"/>
              </a:rPr>
              <a:t>V</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ersion</a:t>
            </a:r>
            <a:r>
              <a:rPr kumimoji="0" sz="4000" b="0" i="0" u="none" strike="noStrike" kern="1200" cap="none" spc="21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2</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9525" lvl="0" indent="-342900" algn="l" defTabSz="914400" rtl="0" eaLnBrk="1" fontAlgn="auto" latinLnBrk="0" hangingPunct="1">
              <a:lnSpc>
                <a:spcPct val="100000"/>
              </a:lnSpc>
              <a:spcBef>
                <a:spcPts val="700"/>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 </a:t>
            </a:r>
            <a:r>
              <a:rPr kumimoji="0" sz="2200" b="0" i="0" u="none" strike="noStrike" kern="1200" cap="none" spc="-2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includ</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ability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carry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subnet</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info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ation,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thus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port</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Clas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less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a:t>
            </a:r>
            <a:r>
              <a:rPr kumimoji="0" sz="2200" b="0" i="0" u="none" strike="noStrike" kern="1200" cap="none" spc="-55"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-Do</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ain</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(CIDR)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 pos="769620" algn="l"/>
                <a:tab pos="1214755" algn="l"/>
                <a:tab pos="2015489" algn="l"/>
                <a:tab pos="2414270" algn="l"/>
                <a:tab pos="3217545" algn="l"/>
                <a:tab pos="4765040" algn="l"/>
                <a:tab pos="5426710" algn="l"/>
                <a:tab pos="5888355" algn="l"/>
                <a:tab pos="6642734" algn="l"/>
                <a:tab pos="7243445" algn="l"/>
                <a:tab pos="770509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f</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fort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av</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oid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nneces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l</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not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participate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6985"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RIP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2</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ulti</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asts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entire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table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all</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adjacent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 address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224</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0.0.9,</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osed</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RIP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1</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which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uses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broadca</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port</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Aut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henticatio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990600"/>
            <a:ext cx="7569834" cy="1720984"/>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5" normalizeH="0" baseline="0" noProof="0" dirty="0" err="1">
                <a:ln>
                  <a:noFill/>
                </a:ln>
                <a:solidFill>
                  <a:srgbClr val="424455"/>
                </a:solidFill>
                <a:effectLst/>
                <a:uLnTx/>
                <a:uFillTx/>
                <a:latin typeface="Trebuchet MS"/>
                <a:ea typeface="+mn-ea"/>
                <a:cs typeface="Trebuchet MS"/>
              </a:rPr>
              <a:t>RIPn</a:t>
            </a:r>
            <a:r>
              <a:rPr kumimoji="0" sz="4000" b="0" i="0" u="none" strike="noStrike" kern="1200" cap="none" spc="-20" normalizeH="0" baseline="0" noProof="0" dirty="0" err="1">
                <a:ln>
                  <a:noFill/>
                </a:ln>
                <a:solidFill>
                  <a:srgbClr val="424455"/>
                </a:solidFill>
                <a:effectLst/>
                <a:uLnTx/>
                <a:uFillTx/>
                <a:latin typeface="Trebuchet MS"/>
                <a:ea typeface="+mn-ea"/>
                <a:cs typeface="Trebuchet MS"/>
              </a:rPr>
              <a:t>g</a:t>
            </a:r>
            <a:r>
              <a:rPr kumimoji="0" sz="4000" b="0" i="0" u="none" strike="noStrike" kern="1200" cap="none" spc="204"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(RIP</a:t>
            </a:r>
            <a:r>
              <a:rPr kumimoji="0" sz="4000" b="0" i="0" u="none" strike="noStrike" kern="1200" cap="none" spc="14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Nex</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t</a:t>
            </a:r>
            <a:r>
              <a:rPr kumimoji="0" sz="4000" b="0" i="0" u="none" strike="noStrike" kern="1200" cap="none" spc="19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Gen</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eration)</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0" lvl="0" indent="-342900" algn="l" defTabSz="914400" rtl="0" eaLnBrk="1" fontAlgn="auto" latinLnBrk="0" hangingPunct="1">
              <a:lnSpc>
                <a:spcPct val="100000"/>
              </a:lnSpc>
              <a:spcBef>
                <a:spcPts val="70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port 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IPv6</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networking.</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508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RIP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sends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pdates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UDP</a:t>
            </a:r>
            <a:r>
              <a:rPr kumimoji="0" sz="2200" b="0" i="0" u="none" strike="noStrike" kern="1200" cap="none" spc="-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5</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2</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1</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ulticast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grou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FF02::9.</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0191" y="678650"/>
            <a:ext cx="8167370" cy="3036729"/>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395"/>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Open</a:t>
            </a:r>
            <a:r>
              <a:rPr kumimoji="0" sz="4000" b="0" i="0" u="none" strike="noStrike" kern="1200" cap="none" spc="21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Shortest</a:t>
            </a:r>
            <a:r>
              <a:rPr kumimoji="0" sz="4000" b="0" i="0" u="none" strike="noStrike" kern="1200" cap="none" spc="22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5"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ath</a:t>
            </a:r>
            <a:r>
              <a:rPr kumimoji="0" sz="4000" b="0" i="0" u="none" strike="noStrike" kern="1200" cap="none" spc="22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First</a:t>
            </a:r>
            <a:r>
              <a:rPr kumimoji="0" sz="4000" b="0" i="0" u="none" strike="noStrike" kern="1200" cap="none" spc="19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OSPF)</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445770" marR="0" lvl="0" indent="-342900" algn="l" defTabSz="914400" rtl="0" eaLnBrk="1" fontAlgn="auto" latinLnBrk="0" hangingPunct="1">
              <a:lnSpc>
                <a:spcPct val="100000"/>
              </a:lnSpc>
              <a:spcBef>
                <a:spcPts val="405"/>
              </a:spcBef>
              <a:spcAft>
                <a:spcPts val="0"/>
              </a:spcAft>
              <a:buClrTx/>
              <a:buSzTx/>
              <a:buFont typeface="Arial"/>
              <a:buChar char="•"/>
              <a:tabLst>
                <a:tab pos="446405"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k</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Alg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orith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45770" marR="0" lvl="0" indent="-342900" algn="l" defTabSz="914400" rtl="0" eaLnBrk="1" fontAlgn="auto" latinLnBrk="0" hangingPunct="1">
              <a:lnSpc>
                <a:spcPct val="100000"/>
              </a:lnSpc>
              <a:spcBef>
                <a:spcPts val="0"/>
              </a:spcBef>
              <a:spcAft>
                <a:spcPts val="0"/>
              </a:spcAft>
              <a:buClrTx/>
              <a:buSzTx/>
              <a:buFont typeface="Arial"/>
              <a:buChar char="•"/>
              <a:tabLst>
                <a:tab pos="446405"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Cost/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etric</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k</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dwidth</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45770" marR="5715" lvl="0" indent="-342900" algn="l" defTabSz="914400" rtl="0" eaLnBrk="1" fontAlgn="auto" latinLnBrk="0" hangingPunct="1">
              <a:lnSpc>
                <a:spcPct val="100000"/>
              </a:lnSpc>
              <a:spcBef>
                <a:spcPts val="0"/>
              </a:spcBef>
              <a:spcAft>
                <a:spcPts val="0"/>
              </a:spcAft>
              <a:buClrTx/>
              <a:buSzTx/>
              <a:buFont typeface="Arial"/>
              <a:buChar char="•"/>
              <a:tabLst>
                <a:tab pos="446405" algn="l"/>
                <a:tab pos="1521460" algn="l"/>
                <a:tab pos="2178685" algn="l"/>
                <a:tab pos="3502660" algn="l"/>
                <a:tab pos="3881120" algn="l"/>
                <a:tab pos="5092700" algn="l"/>
                <a:tab pos="5702935" algn="l"/>
                <a:tab pos="6343015" algn="l"/>
                <a:tab pos="7045325" algn="l"/>
                <a:tab pos="793559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hortest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Path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Alg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orith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Calcula</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best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path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source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 destinatio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45770" marR="5715" lvl="0" indent="-342900" algn="l" defTabSz="914400" rtl="0" eaLnBrk="1" fontAlgn="auto" latinLnBrk="0" hangingPunct="1">
              <a:lnSpc>
                <a:spcPct val="100000"/>
              </a:lnSpc>
              <a:spcBef>
                <a:spcPts val="0"/>
              </a:spcBef>
              <a:spcAft>
                <a:spcPts val="0"/>
              </a:spcAft>
              <a:buClrTx/>
              <a:buSzTx/>
              <a:buFont typeface="Arial"/>
              <a:buChar char="•"/>
              <a:tabLst>
                <a:tab pos="44640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Open</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hortest</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Path</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First</a:t>
            </a:r>
            <a:r>
              <a:rPr kumimoji="0" sz="2200" b="0" i="0" u="none" strike="noStrike" kern="1200" cap="none" spc="1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OSPF)</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1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a:t>
            </a:r>
            <a:r>
              <a:rPr kumimoji="0" sz="2200" b="0" i="0" u="none" strike="noStrike" kern="1200" cap="none" spc="1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adaptive</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1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protocol</a:t>
            </a:r>
            <a:r>
              <a:rPr kumimoji="0" sz="2200" b="0" i="0" u="none" strike="noStrike" kern="1200" cap="none" spc="1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for Internet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Protocol</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(IP)</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netw</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orks.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45770" marR="0" lvl="0" indent="-342900" algn="l" defTabSz="914400" rtl="0" eaLnBrk="1" fontAlgn="auto" latinLnBrk="0" hangingPunct="1">
              <a:lnSpc>
                <a:spcPct val="100000"/>
              </a:lnSpc>
              <a:spcBef>
                <a:spcPts val="0"/>
              </a:spcBef>
              <a:spcAft>
                <a:spcPts val="0"/>
              </a:spcAft>
              <a:buClrTx/>
              <a:buSzTx/>
              <a:buFont typeface="Arial"/>
              <a:buChar char="•"/>
              <a:tabLst>
                <a:tab pos="446405" algn="l"/>
                <a:tab pos="745490" algn="l"/>
                <a:tab pos="1355090" algn="l"/>
                <a:tab pos="1606550" algn="l"/>
                <a:tab pos="2171065" algn="l"/>
                <a:tab pos="2811145" algn="l"/>
                <a:tab pos="3748404" algn="l"/>
                <a:tab pos="4963160" algn="l"/>
                <a:tab pos="5495290" algn="l"/>
                <a:tab pos="6104890" algn="l"/>
                <a:tab pos="6668770" algn="l"/>
                <a:tab pos="7138034" algn="l"/>
                <a:tab pos="7920355"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	uses	a	link	state	rout</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orith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falls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gro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up</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graphicFrame>
        <p:nvGraphicFramePr>
          <p:cNvPr id="3" name="object 3"/>
          <p:cNvGraphicFramePr>
            <a:graphicFrameLocks noGrp="1"/>
          </p:cNvGraphicFramePr>
          <p:nvPr/>
        </p:nvGraphicFramePr>
        <p:xfrm>
          <a:off x="512501" y="3715379"/>
          <a:ext cx="8119707" cy="2725375"/>
        </p:xfrm>
        <a:graphic>
          <a:graphicData uri="http://schemas.openxmlformats.org/drawingml/2006/table">
            <a:tbl>
              <a:tblPr firstRow="1" bandRow="1">
                <a:tableStyleId>{2D5ABB26-0587-4C30-8999-92F81FD0307C}</a:tableStyleId>
              </a:tblPr>
              <a:tblGrid>
                <a:gridCol w="5831097">
                  <a:extLst>
                    <a:ext uri="{9D8B030D-6E8A-4147-A177-3AD203B41FA5}">
                      <a16:colId xmlns:a16="http://schemas.microsoft.com/office/drawing/2014/main" val="20000"/>
                    </a:ext>
                  </a:extLst>
                </a:gridCol>
                <a:gridCol w="815089">
                  <a:extLst>
                    <a:ext uri="{9D8B030D-6E8A-4147-A177-3AD203B41FA5}">
                      <a16:colId xmlns:a16="http://schemas.microsoft.com/office/drawing/2014/main" val="20001"/>
                    </a:ext>
                  </a:extLst>
                </a:gridCol>
                <a:gridCol w="1473521">
                  <a:extLst>
                    <a:ext uri="{9D8B030D-6E8A-4147-A177-3AD203B41FA5}">
                      <a16:colId xmlns:a16="http://schemas.microsoft.com/office/drawing/2014/main" val="20002"/>
                    </a:ext>
                  </a:extLst>
                </a:gridCol>
              </a:tblGrid>
              <a:tr h="666178">
                <a:tc>
                  <a:txBody>
                    <a:bodyPr/>
                    <a:lstStyle/>
                    <a:p>
                      <a:pPr marL="377825" marR="66040">
                        <a:lnSpc>
                          <a:spcPct val="100000"/>
                        </a:lnSpc>
                        <a:tabLst>
                          <a:tab pos="1348105" algn="l"/>
                          <a:tab pos="2306955" algn="l"/>
                          <a:tab pos="3564890" algn="l"/>
                          <a:tab pos="4768850" algn="l"/>
                          <a:tab pos="5633085" algn="l"/>
                        </a:tabLst>
                      </a:pPr>
                      <a:r>
                        <a:rPr sz="2200" dirty="0">
                          <a:latin typeface="Times New Roman"/>
                          <a:cs typeface="Times New Roman"/>
                        </a:rPr>
                        <a:t>interior	rout</a:t>
                      </a:r>
                      <a:r>
                        <a:rPr sz="2200" spc="10" dirty="0">
                          <a:latin typeface="Times New Roman"/>
                          <a:cs typeface="Times New Roman"/>
                        </a:rPr>
                        <a:t>i</a:t>
                      </a:r>
                      <a:r>
                        <a:rPr sz="2200" dirty="0">
                          <a:latin typeface="Times New Roman"/>
                          <a:cs typeface="Times New Roman"/>
                        </a:rPr>
                        <a:t>ng	protoc</a:t>
                      </a:r>
                      <a:r>
                        <a:rPr sz="2200" spc="5" dirty="0">
                          <a:latin typeface="Times New Roman"/>
                          <a:cs typeface="Times New Roman"/>
                        </a:rPr>
                        <a:t>o</a:t>
                      </a:r>
                      <a:r>
                        <a:rPr sz="2200" dirty="0">
                          <a:latin typeface="Times New Roman"/>
                          <a:cs typeface="Times New Roman"/>
                        </a:rPr>
                        <a:t>ls,	o</a:t>
                      </a:r>
                      <a:r>
                        <a:rPr sz="2200" spc="5" dirty="0">
                          <a:latin typeface="Times New Roman"/>
                          <a:cs typeface="Times New Roman"/>
                        </a:rPr>
                        <a:t>p</a:t>
                      </a:r>
                      <a:r>
                        <a:rPr sz="2200" dirty="0">
                          <a:latin typeface="Times New Roman"/>
                          <a:cs typeface="Times New Roman"/>
                        </a:rPr>
                        <a:t>erating	</a:t>
                      </a:r>
                      <a:r>
                        <a:rPr sz="2200" spc="5" dirty="0">
                          <a:latin typeface="Times New Roman"/>
                          <a:cs typeface="Times New Roman"/>
                        </a:rPr>
                        <a:t>w</a:t>
                      </a:r>
                      <a:r>
                        <a:rPr sz="2200" dirty="0">
                          <a:latin typeface="Times New Roman"/>
                          <a:cs typeface="Times New Roman"/>
                        </a:rPr>
                        <a:t>it</a:t>
                      </a:r>
                      <a:r>
                        <a:rPr sz="2200" spc="5" dirty="0">
                          <a:latin typeface="Times New Roman"/>
                          <a:cs typeface="Times New Roman"/>
                        </a:rPr>
                        <a:t>h</a:t>
                      </a:r>
                      <a:r>
                        <a:rPr sz="2200" dirty="0">
                          <a:latin typeface="Times New Roman"/>
                          <a:cs typeface="Times New Roman"/>
                        </a:rPr>
                        <a:t>in	a s</a:t>
                      </a:r>
                      <a:r>
                        <a:rPr sz="2200" spc="10" dirty="0">
                          <a:latin typeface="Times New Roman"/>
                          <a:cs typeface="Times New Roman"/>
                        </a:rPr>
                        <a:t>y</a:t>
                      </a:r>
                      <a:r>
                        <a:rPr sz="2200" dirty="0">
                          <a:latin typeface="Times New Roman"/>
                          <a:cs typeface="Times New Roman"/>
                        </a:rPr>
                        <a:t>stem</a:t>
                      </a:r>
                      <a:r>
                        <a:rPr sz="2200" spc="-20" dirty="0">
                          <a:latin typeface="Times New Roman"/>
                          <a:cs typeface="Times New Roman"/>
                        </a:rPr>
                        <a:t> </a:t>
                      </a:r>
                      <a:r>
                        <a:rPr sz="2200" dirty="0">
                          <a:latin typeface="Times New Roman"/>
                          <a:cs typeface="Times New Roman"/>
                        </a:rPr>
                        <a:t>(AS).</a:t>
                      </a:r>
                      <a:endParaRPr sz="2200">
                        <a:latin typeface="Times New Roman"/>
                        <a:cs typeface="Times New Roman"/>
                      </a:endParaRPr>
                    </a:p>
                  </a:txBody>
                  <a:tcPr marL="0" marR="0" marT="0" marB="0"/>
                </a:tc>
                <a:tc>
                  <a:txBody>
                    <a:bodyPr/>
                    <a:lstStyle/>
                    <a:p>
                      <a:pPr marL="73660">
                        <a:lnSpc>
                          <a:spcPct val="100000"/>
                        </a:lnSpc>
                      </a:pPr>
                      <a:r>
                        <a:rPr sz="2200" dirty="0">
                          <a:latin typeface="Times New Roman"/>
                          <a:cs typeface="Times New Roman"/>
                        </a:rPr>
                        <a:t>sin</a:t>
                      </a:r>
                      <a:r>
                        <a:rPr sz="2200" spc="5" dirty="0">
                          <a:latin typeface="Times New Roman"/>
                          <a:cs typeface="Times New Roman"/>
                        </a:rPr>
                        <a:t>g</a:t>
                      </a:r>
                      <a:r>
                        <a:rPr sz="2200" dirty="0">
                          <a:latin typeface="Times New Roman"/>
                          <a:cs typeface="Times New Roman"/>
                        </a:rPr>
                        <a:t>le</a:t>
                      </a:r>
                      <a:endParaRPr sz="2200">
                        <a:latin typeface="Times New Roman"/>
                        <a:cs typeface="Times New Roman"/>
                      </a:endParaRPr>
                    </a:p>
                  </a:txBody>
                  <a:tcPr marL="0" marR="0" marT="0" marB="0"/>
                </a:tc>
                <a:tc>
                  <a:txBody>
                    <a:bodyPr/>
                    <a:lstStyle/>
                    <a:p>
                      <a:pPr marL="73660">
                        <a:lnSpc>
                          <a:spcPct val="100000"/>
                        </a:lnSpc>
                      </a:pPr>
                      <a:r>
                        <a:rPr sz="2200" dirty="0">
                          <a:latin typeface="Times New Roman"/>
                          <a:cs typeface="Times New Roman"/>
                        </a:rPr>
                        <a:t>aut</a:t>
                      </a:r>
                      <a:r>
                        <a:rPr sz="2200" spc="5" dirty="0">
                          <a:latin typeface="Times New Roman"/>
                          <a:cs typeface="Times New Roman"/>
                        </a:rPr>
                        <a:t>o</a:t>
                      </a:r>
                      <a:r>
                        <a:rPr sz="2200" dirty="0">
                          <a:latin typeface="Times New Roman"/>
                          <a:cs typeface="Times New Roman"/>
                        </a:rPr>
                        <a:t>n</a:t>
                      </a:r>
                      <a:r>
                        <a:rPr sz="2200" spc="5" dirty="0">
                          <a:latin typeface="Times New Roman"/>
                          <a:cs typeface="Times New Roman"/>
                        </a:rPr>
                        <a:t>o</a:t>
                      </a:r>
                      <a:r>
                        <a:rPr sz="2200" spc="-20" dirty="0">
                          <a:latin typeface="Times New Roman"/>
                          <a:cs typeface="Times New Roman"/>
                        </a:rPr>
                        <a:t>m</a:t>
                      </a:r>
                      <a:r>
                        <a:rPr sz="2200" dirty="0">
                          <a:latin typeface="Times New Roman"/>
                          <a:cs typeface="Times New Roman"/>
                        </a:rPr>
                        <a:t>o</a:t>
                      </a:r>
                      <a:r>
                        <a:rPr sz="2200" spc="5" dirty="0">
                          <a:latin typeface="Times New Roman"/>
                          <a:cs typeface="Times New Roman"/>
                        </a:rPr>
                        <a:t>u</a:t>
                      </a:r>
                      <a:r>
                        <a:rPr sz="2200" dirty="0">
                          <a:latin typeface="Times New Roman"/>
                          <a:cs typeface="Times New Roman"/>
                        </a:rPr>
                        <a:t>s</a:t>
                      </a:r>
                      <a:endParaRPr sz="2200">
                        <a:latin typeface="Times New Roman"/>
                        <a:cs typeface="Times New Roman"/>
                      </a:endParaRPr>
                    </a:p>
                  </a:txBody>
                  <a:tcPr marL="0" marR="0" marT="0" marB="0"/>
                </a:tc>
                <a:extLst>
                  <a:ext uri="{0D108BD9-81ED-4DB2-BD59-A6C34878D82A}">
                    <a16:rowId xmlns:a16="http://schemas.microsoft.com/office/drawing/2014/main" val="10000"/>
                  </a:ext>
                </a:extLst>
              </a:tr>
              <a:tr h="335347">
                <a:tc>
                  <a:txBody>
                    <a:bodyPr/>
                    <a:lstStyle/>
                    <a:p>
                      <a:pPr marL="377825" indent="-342900">
                        <a:lnSpc>
                          <a:spcPct val="100000"/>
                        </a:lnSpc>
                        <a:buFont typeface="Arial"/>
                        <a:buChar char="•"/>
                        <a:tabLst>
                          <a:tab pos="377825" algn="l"/>
                        </a:tabLst>
                      </a:pPr>
                      <a:r>
                        <a:rPr sz="2200" dirty="0">
                          <a:latin typeface="Times New Roman"/>
                          <a:cs typeface="Times New Roman"/>
                        </a:rPr>
                        <a:t>High co</a:t>
                      </a:r>
                      <a:r>
                        <a:rPr sz="2200" spc="5" dirty="0">
                          <a:latin typeface="Times New Roman"/>
                          <a:cs typeface="Times New Roman"/>
                        </a:rPr>
                        <a:t>n</a:t>
                      </a:r>
                      <a:r>
                        <a:rPr sz="2200" dirty="0">
                          <a:latin typeface="Times New Roman"/>
                          <a:cs typeface="Times New Roman"/>
                        </a:rPr>
                        <a:t>ve</a:t>
                      </a:r>
                      <a:r>
                        <a:rPr sz="2200" spc="-35" dirty="0">
                          <a:latin typeface="Times New Roman"/>
                          <a:cs typeface="Times New Roman"/>
                        </a:rPr>
                        <a:t>r</a:t>
                      </a:r>
                      <a:r>
                        <a:rPr sz="2200" dirty="0">
                          <a:latin typeface="Times New Roman"/>
                          <a:cs typeface="Times New Roman"/>
                        </a:rPr>
                        <a:t>ge</a:t>
                      </a:r>
                      <a:r>
                        <a:rPr sz="2200" spc="5" dirty="0">
                          <a:latin typeface="Times New Roman"/>
                          <a:cs typeface="Times New Roman"/>
                        </a:rPr>
                        <a:t>n</a:t>
                      </a:r>
                      <a:r>
                        <a:rPr sz="2200" dirty="0">
                          <a:latin typeface="Times New Roman"/>
                          <a:cs typeface="Times New Roman"/>
                        </a:rPr>
                        <a:t>ce</a:t>
                      </a:r>
                      <a:endParaRPr sz="2200">
                        <a:latin typeface="Times New Roman"/>
                        <a:cs typeface="Times New Roman"/>
                      </a:endParaRPr>
                    </a:p>
                  </a:txBody>
                  <a:tcPr marL="0" marR="0" marT="0" marB="0"/>
                </a:tc>
                <a:tc>
                  <a:txBody>
                    <a:bodyPr/>
                    <a:lstStyle/>
                    <a:p>
                      <a:endParaRPr sz="2200">
                        <a:latin typeface="Times New Roman"/>
                        <a:cs typeface="Times New Roman"/>
                      </a:endParaRPr>
                    </a:p>
                  </a:txBody>
                  <a:tcPr marL="0" marR="0" marT="0" marB="0"/>
                </a:tc>
                <a:tc>
                  <a:txBody>
                    <a:bodyPr/>
                    <a:lstStyle/>
                    <a:p>
                      <a:endParaRPr sz="2200">
                        <a:latin typeface="Times New Roman"/>
                        <a:cs typeface="Times New Roman"/>
                      </a:endParaRPr>
                    </a:p>
                  </a:txBody>
                  <a:tcPr marL="0" marR="0" marT="0" marB="0"/>
                </a:tc>
                <a:extLst>
                  <a:ext uri="{0D108BD9-81ED-4DB2-BD59-A6C34878D82A}">
                    <a16:rowId xmlns:a16="http://schemas.microsoft.com/office/drawing/2014/main" val="10001"/>
                  </a:ext>
                </a:extLst>
              </a:tr>
              <a:tr h="335630">
                <a:tc>
                  <a:txBody>
                    <a:bodyPr/>
                    <a:lstStyle/>
                    <a:p>
                      <a:pPr marL="377825" indent="-342900">
                        <a:lnSpc>
                          <a:spcPct val="100000"/>
                        </a:lnSpc>
                        <a:buFont typeface="Arial"/>
                        <a:buChar char="•"/>
                        <a:tabLst>
                          <a:tab pos="377825" algn="l"/>
                        </a:tabLst>
                      </a:pPr>
                      <a:r>
                        <a:rPr sz="2200" dirty="0">
                          <a:latin typeface="Times New Roman"/>
                          <a:cs typeface="Times New Roman"/>
                        </a:rPr>
                        <a:t>Load</a:t>
                      </a:r>
                      <a:r>
                        <a:rPr sz="2200" spc="5" dirty="0">
                          <a:latin typeface="Times New Roman"/>
                          <a:cs typeface="Times New Roman"/>
                        </a:rPr>
                        <a:t> </a:t>
                      </a:r>
                      <a:r>
                        <a:rPr sz="2200" dirty="0">
                          <a:latin typeface="Times New Roman"/>
                          <a:cs typeface="Times New Roman"/>
                        </a:rPr>
                        <a:t>balancing in</a:t>
                      </a:r>
                      <a:r>
                        <a:rPr sz="2200" spc="5" dirty="0">
                          <a:latin typeface="Times New Roman"/>
                          <a:cs typeface="Times New Roman"/>
                        </a:rPr>
                        <a:t> </a:t>
                      </a:r>
                      <a:r>
                        <a:rPr sz="2200" spc="-20" dirty="0">
                          <a:latin typeface="Times New Roman"/>
                          <a:cs typeface="Times New Roman"/>
                        </a:rPr>
                        <a:t>m</a:t>
                      </a:r>
                      <a:r>
                        <a:rPr sz="2200" dirty="0">
                          <a:latin typeface="Times New Roman"/>
                          <a:cs typeface="Times New Roman"/>
                        </a:rPr>
                        <a:t>ultiple</a:t>
                      </a:r>
                      <a:r>
                        <a:rPr sz="2200" spc="15" dirty="0">
                          <a:latin typeface="Times New Roman"/>
                          <a:cs typeface="Times New Roman"/>
                        </a:rPr>
                        <a:t> </a:t>
                      </a:r>
                      <a:r>
                        <a:rPr sz="2200" dirty="0">
                          <a:latin typeface="Times New Roman"/>
                          <a:cs typeface="Times New Roman"/>
                        </a:rPr>
                        <a:t>s</a:t>
                      </a:r>
                      <a:r>
                        <a:rPr sz="2200" spc="-10" dirty="0">
                          <a:latin typeface="Times New Roman"/>
                          <a:cs typeface="Times New Roman"/>
                        </a:rPr>
                        <a:t>a</a:t>
                      </a:r>
                      <a:r>
                        <a:rPr sz="2200" spc="-20" dirty="0">
                          <a:latin typeface="Times New Roman"/>
                          <a:cs typeface="Times New Roman"/>
                        </a:rPr>
                        <a:t>m</a:t>
                      </a:r>
                      <a:r>
                        <a:rPr sz="2200" spc="-5" dirty="0">
                          <a:latin typeface="Times New Roman"/>
                          <a:cs typeface="Times New Roman"/>
                        </a:rPr>
                        <a:t>e</a:t>
                      </a:r>
                      <a:r>
                        <a:rPr sz="2200" dirty="0">
                          <a:latin typeface="Times New Roman"/>
                          <a:cs typeface="Times New Roman"/>
                        </a:rPr>
                        <a:t>-cost</a:t>
                      </a:r>
                      <a:r>
                        <a:rPr sz="2200" spc="20" dirty="0">
                          <a:latin typeface="Times New Roman"/>
                          <a:cs typeface="Times New Roman"/>
                        </a:rPr>
                        <a:t> </a:t>
                      </a:r>
                      <a:r>
                        <a:rPr sz="2200" dirty="0">
                          <a:latin typeface="Times New Roman"/>
                          <a:cs typeface="Times New Roman"/>
                        </a:rPr>
                        <a:t>path</a:t>
                      </a:r>
                      <a:endParaRPr sz="2200">
                        <a:latin typeface="Times New Roman"/>
                        <a:cs typeface="Times New Roman"/>
                      </a:endParaRPr>
                    </a:p>
                  </a:txBody>
                  <a:tcPr marL="0" marR="0" marT="0" marB="0"/>
                </a:tc>
                <a:tc>
                  <a:txBody>
                    <a:bodyPr/>
                    <a:lstStyle/>
                    <a:p>
                      <a:endParaRPr sz="2200">
                        <a:latin typeface="Times New Roman"/>
                        <a:cs typeface="Times New Roman"/>
                      </a:endParaRPr>
                    </a:p>
                  </a:txBody>
                  <a:tcPr marL="0" marR="0" marT="0" marB="0"/>
                </a:tc>
                <a:tc>
                  <a:txBody>
                    <a:bodyPr/>
                    <a:lstStyle/>
                    <a:p>
                      <a:endParaRPr sz="2200">
                        <a:latin typeface="Times New Roman"/>
                        <a:cs typeface="Times New Roman"/>
                      </a:endParaRPr>
                    </a:p>
                  </a:txBody>
                  <a:tcPr marL="0" marR="0" marT="0" marB="0"/>
                </a:tc>
                <a:extLst>
                  <a:ext uri="{0D108BD9-81ED-4DB2-BD59-A6C34878D82A}">
                    <a16:rowId xmlns:a16="http://schemas.microsoft.com/office/drawing/2014/main" val="10002"/>
                  </a:ext>
                </a:extLst>
              </a:tr>
              <a:tr h="335231">
                <a:tc>
                  <a:txBody>
                    <a:bodyPr/>
                    <a:lstStyle/>
                    <a:p>
                      <a:pPr marL="377825" indent="-342900">
                        <a:lnSpc>
                          <a:spcPct val="100000"/>
                        </a:lnSpc>
                        <a:buFont typeface="Arial"/>
                        <a:buChar char="•"/>
                        <a:tabLst>
                          <a:tab pos="377825" algn="l"/>
                        </a:tabLst>
                      </a:pPr>
                      <a:r>
                        <a:rPr sz="2200" spc="-5" dirty="0">
                          <a:latin typeface="Times New Roman"/>
                          <a:cs typeface="Times New Roman"/>
                        </a:rPr>
                        <a:t>N</a:t>
                      </a:r>
                      <a:r>
                        <a:rPr sz="2200" dirty="0">
                          <a:latin typeface="Times New Roman"/>
                          <a:cs typeface="Times New Roman"/>
                        </a:rPr>
                        <a:t>o</a:t>
                      </a:r>
                      <a:r>
                        <a:rPr sz="2200" spc="5" dirty="0">
                          <a:latin typeface="Times New Roman"/>
                          <a:cs typeface="Times New Roman"/>
                        </a:rPr>
                        <a:t> ho</a:t>
                      </a:r>
                      <a:r>
                        <a:rPr sz="2200" dirty="0">
                          <a:latin typeface="Times New Roman"/>
                          <a:cs typeface="Times New Roman"/>
                        </a:rPr>
                        <a:t>p</a:t>
                      </a:r>
                      <a:r>
                        <a:rPr sz="2200" spc="-5" dirty="0">
                          <a:latin typeface="Times New Roman"/>
                          <a:cs typeface="Times New Roman"/>
                        </a:rPr>
                        <a:t> </a:t>
                      </a:r>
                      <a:r>
                        <a:rPr sz="2200" dirty="0">
                          <a:latin typeface="Times New Roman"/>
                          <a:cs typeface="Times New Roman"/>
                        </a:rPr>
                        <a:t>li</a:t>
                      </a:r>
                      <a:r>
                        <a:rPr sz="2200" spc="-15" dirty="0">
                          <a:latin typeface="Times New Roman"/>
                          <a:cs typeface="Times New Roman"/>
                        </a:rPr>
                        <a:t>m</a:t>
                      </a:r>
                      <a:r>
                        <a:rPr sz="2200" dirty="0">
                          <a:latin typeface="Times New Roman"/>
                          <a:cs typeface="Times New Roman"/>
                        </a:rPr>
                        <a:t>it</a:t>
                      </a:r>
                      <a:endParaRPr sz="2200">
                        <a:latin typeface="Times New Roman"/>
                        <a:cs typeface="Times New Roman"/>
                      </a:endParaRPr>
                    </a:p>
                  </a:txBody>
                  <a:tcPr marL="0" marR="0" marT="0" marB="0"/>
                </a:tc>
                <a:tc>
                  <a:txBody>
                    <a:bodyPr/>
                    <a:lstStyle/>
                    <a:p>
                      <a:endParaRPr sz="2200">
                        <a:latin typeface="Times New Roman"/>
                        <a:cs typeface="Times New Roman"/>
                      </a:endParaRPr>
                    </a:p>
                  </a:txBody>
                  <a:tcPr marL="0" marR="0" marT="0" marB="0"/>
                </a:tc>
                <a:tc>
                  <a:txBody>
                    <a:bodyPr/>
                    <a:lstStyle/>
                    <a:p>
                      <a:endParaRPr sz="2200">
                        <a:latin typeface="Times New Roman"/>
                        <a:cs typeface="Times New Roman"/>
                      </a:endParaRPr>
                    </a:p>
                  </a:txBody>
                  <a:tcPr marL="0" marR="0" marT="0" marB="0"/>
                </a:tc>
                <a:extLst>
                  <a:ext uri="{0D108BD9-81ED-4DB2-BD59-A6C34878D82A}">
                    <a16:rowId xmlns:a16="http://schemas.microsoft.com/office/drawing/2014/main" val="10003"/>
                  </a:ext>
                </a:extLst>
              </a:tr>
              <a:tr h="335268">
                <a:tc>
                  <a:txBody>
                    <a:bodyPr/>
                    <a:lstStyle/>
                    <a:p>
                      <a:pPr marL="377825" indent="-342900">
                        <a:lnSpc>
                          <a:spcPct val="100000"/>
                        </a:lnSpc>
                        <a:buFont typeface="Arial"/>
                        <a:buChar char="•"/>
                        <a:tabLst>
                          <a:tab pos="377825" algn="l"/>
                        </a:tabLst>
                      </a:pPr>
                      <a:r>
                        <a:rPr sz="2200" dirty="0">
                          <a:latin typeface="Times New Roman"/>
                          <a:cs typeface="Times New Roman"/>
                        </a:rPr>
                        <a:t>E</a:t>
                      </a:r>
                      <a:r>
                        <a:rPr sz="2200" spc="5" dirty="0">
                          <a:latin typeface="Times New Roman"/>
                          <a:cs typeface="Times New Roman"/>
                        </a:rPr>
                        <a:t>v</a:t>
                      </a:r>
                      <a:r>
                        <a:rPr sz="2200" dirty="0">
                          <a:latin typeface="Times New Roman"/>
                          <a:cs typeface="Times New Roman"/>
                        </a:rPr>
                        <a:t>ent</a:t>
                      </a:r>
                      <a:r>
                        <a:rPr sz="2200" spc="-30" dirty="0">
                          <a:latin typeface="Times New Roman"/>
                          <a:cs typeface="Times New Roman"/>
                        </a:rPr>
                        <a:t> </a:t>
                      </a:r>
                      <a:r>
                        <a:rPr sz="2200" spc="-75" dirty="0">
                          <a:latin typeface="Times New Roman"/>
                          <a:cs typeface="Times New Roman"/>
                        </a:rPr>
                        <a:t>T</a:t>
                      </a:r>
                      <a:r>
                        <a:rPr sz="2200" dirty="0">
                          <a:latin typeface="Times New Roman"/>
                          <a:cs typeface="Times New Roman"/>
                        </a:rPr>
                        <a:t>ri</a:t>
                      </a:r>
                      <a:r>
                        <a:rPr sz="2200" spc="5" dirty="0">
                          <a:latin typeface="Times New Roman"/>
                          <a:cs typeface="Times New Roman"/>
                        </a:rPr>
                        <a:t>g</a:t>
                      </a:r>
                      <a:r>
                        <a:rPr sz="2200" dirty="0">
                          <a:latin typeface="Times New Roman"/>
                          <a:cs typeface="Times New Roman"/>
                        </a:rPr>
                        <a:t>gered</a:t>
                      </a:r>
                      <a:endParaRPr sz="2200">
                        <a:latin typeface="Times New Roman"/>
                        <a:cs typeface="Times New Roman"/>
                      </a:endParaRPr>
                    </a:p>
                  </a:txBody>
                  <a:tcPr marL="0" marR="0" marT="0" marB="0"/>
                </a:tc>
                <a:tc>
                  <a:txBody>
                    <a:bodyPr/>
                    <a:lstStyle/>
                    <a:p>
                      <a:endParaRPr sz="2200">
                        <a:latin typeface="Times New Roman"/>
                        <a:cs typeface="Times New Roman"/>
                      </a:endParaRPr>
                    </a:p>
                  </a:txBody>
                  <a:tcPr marL="0" marR="0" marT="0" marB="0"/>
                </a:tc>
                <a:tc>
                  <a:txBody>
                    <a:bodyPr/>
                    <a:lstStyle/>
                    <a:p>
                      <a:endParaRPr sz="2200">
                        <a:latin typeface="Times New Roman"/>
                        <a:cs typeface="Times New Roman"/>
                      </a:endParaRPr>
                    </a:p>
                  </a:txBody>
                  <a:tcPr marL="0" marR="0" marT="0" marB="0"/>
                </a:tc>
                <a:extLst>
                  <a:ext uri="{0D108BD9-81ED-4DB2-BD59-A6C34878D82A}">
                    <a16:rowId xmlns:a16="http://schemas.microsoft.com/office/drawing/2014/main" val="10004"/>
                  </a:ext>
                </a:extLst>
              </a:tr>
              <a:tr h="335435">
                <a:tc>
                  <a:txBody>
                    <a:bodyPr/>
                    <a:lstStyle/>
                    <a:p>
                      <a:pPr marL="377825" indent="-342900">
                        <a:lnSpc>
                          <a:spcPct val="100000"/>
                        </a:lnSpc>
                        <a:buFont typeface="Arial"/>
                        <a:buChar char="•"/>
                        <a:tabLst>
                          <a:tab pos="377825" algn="l"/>
                        </a:tabLst>
                      </a:pPr>
                      <a:r>
                        <a:rPr sz="2200" dirty="0">
                          <a:latin typeface="Times New Roman"/>
                          <a:cs typeface="Times New Roman"/>
                        </a:rPr>
                        <a:t>Ne</a:t>
                      </a:r>
                      <a:r>
                        <a:rPr sz="2200" spc="-10" dirty="0">
                          <a:latin typeface="Times New Roman"/>
                          <a:cs typeface="Times New Roman"/>
                        </a:rPr>
                        <a:t>e</a:t>
                      </a:r>
                      <a:r>
                        <a:rPr sz="2200" dirty="0">
                          <a:latin typeface="Times New Roman"/>
                          <a:cs typeface="Times New Roman"/>
                        </a:rPr>
                        <a:t>d</a:t>
                      </a:r>
                      <a:r>
                        <a:rPr sz="2200" spc="5" dirty="0">
                          <a:latin typeface="Times New Roman"/>
                          <a:cs typeface="Times New Roman"/>
                        </a:rPr>
                        <a:t> </a:t>
                      </a:r>
                      <a:r>
                        <a:rPr sz="2200" dirty="0">
                          <a:latin typeface="Times New Roman"/>
                          <a:cs typeface="Times New Roman"/>
                        </a:rPr>
                        <a:t>High</a:t>
                      </a:r>
                      <a:r>
                        <a:rPr sz="2200" spc="10" dirty="0">
                          <a:latin typeface="Times New Roman"/>
                          <a:cs typeface="Times New Roman"/>
                        </a:rPr>
                        <a:t> </a:t>
                      </a:r>
                      <a:r>
                        <a:rPr sz="2200" dirty="0">
                          <a:latin typeface="Times New Roman"/>
                          <a:cs typeface="Times New Roman"/>
                        </a:rPr>
                        <a:t>Me</a:t>
                      </a:r>
                      <a:r>
                        <a:rPr sz="2200" spc="-20" dirty="0">
                          <a:latin typeface="Times New Roman"/>
                          <a:cs typeface="Times New Roman"/>
                        </a:rPr>
                        <a:t>m</a:t>
                      </a:r>
                      <a:r>
                        <a:rPr sz="2200" dirty="0">
                          <a:latin typeface="Times New Roman"/>
                          <a:cs typeface="Times New Roman"/>
                        </a:rPr>
                        <a:t>ory</a:t>
                      </a:r>
                      <a:r>
                        <a:rPr sz="2200" spc="25" dirty="0">
                          <a:latin typeface="Times New Roman"/>
                          <a:cs typeface="Times New Roman"/>
                        </a:rPr>
                        <a:t> </a:t>
                      </a:r>
                      <a:r>
                        <a:rPr sz="2200" dirty="0">
                          <a:latin typeface="Times New Roman"/>
                          <a:cs typeface="Times New Roman"/>
                        </a:rPr>
                        <a:t>and</a:t>
                      </a:r>
                      <a:r>
                        <a:rPr sz="2200" spc="-5" dirty="0">
                          <a:latin typeface="Times New Roman"/>
                          <a:cs typeface="Times New Roman"/>
                        </a:rPr>
                        <a:t> </a:t>
                      </a:r>
                      <a:r>
                        <a:rPr sz="2200" dirty="0">
                          <a:latin typeface="Times New Roman"/>
                          <a:cs typeface="Times New Roman"/>
                        </a:rPr>
                        <a:t>High</a:t>
                      </a:r>
                      <a:r>
                        <a:rPr sz="2200" spc="15" dirty="0">
                          <a:latin typeface="Times New Roman"/>
                          <a:cs typeface="Times New Roman"/>
                        </a:rPr>
                        <a:t> </a:t>
                      </a:r>
                      <a:r>
                        <a:rPr sz="2200" dirty="0">
                          <a:latin typeface="Times New Roman"/>
                          <a:cs typeface="Times New Roman"/>
                        </a:rPr>
                        <a:t>S</a:t>
                      </a:r>
                      <a:r>
                        <a:rPr sz="2200" spc="5" dirty="0">
                          <a:latin typeface="Times New Roman"/>
                          <a:cs typeface="Times New Roman"/>
                        </a:rPr>
                        <a:t>p</a:t>
                      </a:r>
                      <a:r>
                        <a:rPr sz="2200" dirty="0">
                          <a:latin typeface="Times New Roman"/>
                          <a:cs typeface="Times New Roman"/>
                        </a:rPr>
                        <a:t>eed Pr</a:t>
                      </a:r>
                      <a:r>
                        <a:rPr sz="2200" spc="5" dirty="0">
                          <a:latin typeface="Times New Roman"/>
                          <a:cs typeface="Times New Roman"/>
                        </a:rPr>
                        <a:t>o</a:t>
                      </a:r>
                      <a:r>
                        <a:rPr sz="2200" dirty="0">
                          <a:latin typeface="Times New Roman"/>
                          <a:cs typeface="Times New Roman"/>
                        </a:rPr>
                        <a:t>ce</a:t>
                      </a:r>
                      <a:r>
                        <a:rPr sz="2200" spc="-10" dirty="0">
                          <a:latin typeface="Times New Roman"/>
                          <a:cs typeface="Times New Roman"/>
                        </a:rPr>
                        <a:t>s</a:t>
                      </a:r>
                      <a:r>
                        <a:rPr sz="2200" dirty="0">
                          <a:latin typeface="Times New Roman"/>
                          <a:cs typeface="Times New Roman"/>
                        </a:rPr>
                        <a:t>sor</a:t>
                      </a:r>
                      <a:endParaRPr sz="2200">
                        <a:latin typeface="Times New Roman"/>
                        <a:cs typeface="Times New Roman"/>
                      </a:endParaRPr>
                    </a:p>
                  </a:txBody>
                  <a:tcPr marL="0" marR="0" marT="0" marB="0"/>
                </a:tc>
                <a:tc>
                  <a:txBody>
                    <a:bodyPr/>
                    <a:lstStyle/>
                    <a:p>
                      <a:endParaRPr sz="2200">
                        <a:latin typeface="Times New Roman"/>
                        <a:cs typeface="Times New Roman"/>
                      </a:endParaRPr>
                    </a:p>
                  </a:txBody>
                  <a:tcPr marL="0" marR="0" marT="0" marB="0"/>
                </a:tc>
                <a:tc>
                  <a:txBody>
                    <a:bodyPr/>
                    <a:lstStyle/>
                    <a:p>
                      <a:endParaRPr sz="2200">
                        <a:latin typeface="Times New Roman"/>
                        <a:cs typeface="Times New Roman"/>
                      </a:endParaRPr>
                    </a:p>
                  </a:txBody>
                  <a:tcPr marL="0" marR="0" marT="0" marB="0"/>
                </a:tc>
                <a:extLst>
                  <a:ext uri="{0D108BD9-81ED-4DB2-BD59-A6C34878D82A}">
                    <a16:rowId xmlns:a16="http://schemas.microsoft.com/office/drawing/2014/main" val="10005"/>
                  </a:ext>
                </a:extLst>
              </a:tr>
              <a:tr h="377843">
                <a:tc>
                  <a:txBody>
                    <a:bodyPr/>
                    <a:lstStyle/>
                    <a:p>
                      <a:pPr marL="377825" indent="-342900">
                        <a:lnSpc>
                          <a:spcPct val="100000"/>
                        </a:lnSpc>
                        <a:buFont typeface="Arial"/>
                        <a:buChar char="•"/>
                        <a:tabLst>
                          <a:tab pos="377825" algn="l"/>
                        </a:tabLst>
                      </a:pPr>
                      <a:r>
                        <a:rPr sz="2200" dirty="0">
                          <a:latin typeface="Times New Roman"/>
                          <a:cs typeface="Times New Roman"/>
                        </a:rPr>
                        <a:t>Ad</a:t>
                      </a:r>
                      <a:r>
                        <a:rPr sz="2200" spc="-15" dirty="0">
                          <a:latin typeface="Times New Roman"/>
                          <a:cs typeface="Times New Roman"/>
                        </a:rPr>
                        <a:t>m</a:t>
                      </a:r>
                      <a:r>
                        <a:rPr sz="2200" dirty="0">
                          <a:latin typeface="Times New Roman"/>
                          <a:cs typeface="Times New Roman"/>
                        </a:rPr>
                        <a:t>in</a:t>
                      </a:r>
                      <a:r>
                        <a:rPr sz="2200" spc="20" dirty="0">
                          <a:latin typeface="Times New Roman"/>
                          <a:cs typeface="Times New Roman"/>
                        </a:rPr>
                        <a:t> </a:t>
                      </a:r>
                      <a:r>
                        <a:rPr sz="2200" dirty="0">
                          <a:latin typeface="Times New Roman"/>
                          <a:cs typeface="Times New Roman"/>
                        </a:rPr>
                        <a:t>distance =</a:t>
                      </a:r>
                      <a:r>
                        <a:rPr sz="2200" spc="-5" dirty="0">
                          <a:latin typeface="Times New Roman"/>
                          <a:cs typeface="Times New Roman"/>
                        </a:rPr>
                        <a:t> </a:t>
                      </a:r>
                      <a:r>
                        <a:rPr sz="2200" spc="-80" dirty="0">
                          <a:latin typeface="Times New Roman"/>
                          <a:cs typeface="Times New Roman"/>
                        </a:rPr>
                        <a:t>1</a:t>
                      </a:r>
                      <a:r>
                        <a:rPr sz="2200" dirty="0">
                          <a:latin typeface="Times New Roman"/>
                          <a:cs typeface="Times New Roman"/>
                        </a:rPr>
                        <a:t>10</a:t>
                      </a:r>
                      <a:endParaRPr sz="2200">
                        <a:latin typeface="Times New Roman"/>
                        <a:cs typeface="Times New Roman"/>
                      </a:endParaRPr>
                    </a:p>
                  </a:txBody>
                  <a:tcPr marL="0" marR="0" marT="0" marB="0"/>
                </a:tc>
                <a:tc>
                  <a:txBody>
                    <a:bodyPr/>
                    <a:lstStyle/>
                    <a:p>
                      <a:endParaRPr sz="2200">
                        <a:latin typeface="Times New Roman"/>
                        <a:cs typeface="Times New Roman"/>
                      </a:endParaRPr>
                    </a:p>
                  </a:txBody>
                  <a:tcPr marL="0" marR="0" marT="0" marB="0"/>
                </a:tc>
                <a:tc>
                  <a:txBody>
                    <a:bodyPr/>
                    <a:lstStyle/>
                    <a:p>
                      <a:endParaRPr sz="2200" dirty="0">
                        <a:latin typeface="Times New Roman"/>
                        <a:cs typeface="Times New Roman"/>
                      </a:endParaRPr>
                    </a:p>
                  </a:txBody>
                  <a:tcPr marL="0" marR="0" marT="0" marB="0"/>
                </a:tc>
                <a:extLst>
                  <a:ext uri="{0D108BD9-81ED-4DB2-BD59-A6C34878D82A}">
                    <a16:rowId xmlns:a16="http://schemas.microsoft.com/office/drawing/2014/main" val="10006"/>
                  </a:ext>
                </a:extLst>
              </a:tr>
            </a:tbl>
          </a:graphicData>
        </a:graphic>
      </p:graphicFrame>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5932" y="714114"/>
            <a:ext cx="8165465" cy="235962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OSPF(Open</a:t>
            </a:r>
            <a:r>
              <a:rPr kumimoji="0" sz="4000" b="0" i="0" u="none" strike="noStrike" kern="1200" cap="none" spc="229"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Shortest</a:t>
            </a:r>
            <a:r>
              <a:rPr kumimoji="0" sz="4000" b="0" i="0" u="none" strike="noStrike" kern="1200" cap="none" spc="22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5"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ath</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First)</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445770" marR="0" lvl="0" indent="-342900" algn="l" defTabSz="914400" rtl="0" eaLnBrk="1" fontAlgn="auto" latinLnBrk="0" hangingPunct="1">
              <a:lnSpc>
                <a:spcPct val="100000"/>
              </a:lnSpc>
              <a:spcBef>
                <a:spcPts val="400"/>
              </a:spcBef>
              <a:spcAft>
                <a:spcPts val="0"/>
              </a:spcAft>
              <a:buClrTx/>
              <a:buSzTx/>
              <a:buFont typeface="Arial"/>
              <a:buChar char="•"/>
              <a:tabLst>
                <a:tab pos="446405" algn="l"/>
                <a:tab pos="1243965" algn="l"/>
                <a:tab pos="1560830" algn="l"/>
                <a:tab pos="2562860" algn="l"/>
                <a:tab pos="3035300" algn="l"/>
                <a:tab pos="3709035" algn="l"/>
                <a:tab pos="5205730" algn="l"/>
                <a:tab pos="6160135" algn="l"/>
                <a:tab pos="722249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OSPF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widel</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interior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gateway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proto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ol</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4577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(IGP)</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 la</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enterprise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networ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ks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45770" marR="6985" lvl="0" indent="-342900" algn="l" defTabSz="914400" rtl="0" eaLnBrk="1" fontAlgn="auto" latinLnBrk="0" hangingPunct="1">
              <a:lnSpc>
                <a:spcPct val="100000"/>
              </a:lnSpc>
              <a:spcBef>
                <a:spcPts val="0"/>
              </a:spcBef>
              <a:spcAft>
                <a:spcPts val="0"/>
              </a:spcAft>
              <a:buClrTx/>
              <a:buSzTx/>
              <a:buFont typeface="Arial"/>
              <a:buChar char="•"/>
              <a:tabLst>
                <a:tab pos="446405"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 </a:t>
            </a:r>
            <a:r>
              <a:rPr kumimoji="0" sz="2200" b="0" i="0" u="none" strike="noStrike" kern="1200" cap="none" spc="-2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includ</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ability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carry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subnet</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info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ation,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thus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port</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Clas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less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a:t>
            </a:r>
            <a:r>
              <a:rPr kumimoji="0" sz="2200" b="0" i="0" u="none" strike="noStrike" kern="1200" cap="none" spc="-55"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-Do</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ain</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(CIDR)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45770" marR="0" lvl="0" indent="-342900" algn="l" defTabSz="914400" rtl="0" eaLnBrk="1" fontAlgn="auto" latinLnBrk="0" hangingPunct="1">
              <a:lnSpc>
                <a:spcPct val="100000"/>
              </a:lnSpc>
              <a:spcBef>
                <a:spcPts val="0"/>
              </a:spcBef>
              <a:spcAft>
                <a:spcPts val="0"/>
              </a:spcAft>
              <a:buClrTx/>
              <a:buSzTx/>
              <a:buFont typeface="Arial"/>
              <a:buChar char="•"/>
              <a:tabLst>
                <a:tab pos="44640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ports</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Aut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henticatio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p:nvPr/>
        </p:nvSpPr>
        <p:spPr>
          <a:xfrm>
            <a:off x="457200" y="3429000"/>
            <a:ext cx="8266054" cy="29718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1620" y="685800"/>
            <a:ext cx="5779135" cy="2021066"/>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4000" b="0" i="0" u="none" strike="noStrike" kern="1200" cap="none" spc="-18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e</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rs</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i</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n</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OSPF</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445770" marR="0" lvl="0" indent="-342900" algn="l" defTabSz="914400" rtl="0" eaLnBrk="1" fontAlgn="auto" latinLnBrk="0" hangingPunct="1">
              <a:lnSpc>
                <a:spcPct val="100000"/>
              </a:lnSpc>
              <a:spcBef>
                <a:spcPts val="400"/>
              </a:spcBef>
              <a:spcAft>
                <a:spcPts val="0"/>
              </a:spcAft>
              <a:buClrTx/>
              <a:buSzTx/>
              <a:buFont typeface="Arial"/>
              <a:buChar char="•"/>
              <a:tabLst>
                <a:tab pos="446405"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Internal</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45770" marR="0" lvl="0" indent="-342900" algn="l" defTabSz="914400" rtl="0" eaLnBrk="1" fontAlgn="auto" latinLnBrk="0" hangingPunct="1">
              <a:lnSpc>
                <a:spcPct val="100000"/>
              </a:lnSpc>
              <a:spcBef>
                <a:spcPts val="0"/>
              </a:spcBef>
              <a:spcAft>
                <a:spcPts val="0"/>
              </a:spcAft>
              <a:buClrTx/>
              <a:buSzTx/>
              <a:buFont typeface="Arial"/>
              <a:buChar char="•"/>
              <a:tabLst>
                <a:tab pos="44640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k</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ne router</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45770" marR="0" lvl="0" indent="-342900" algn="l" defTabSz="914400" rtl="0" eaLnBrk="1" fontAlgn="auto" latinLnBrk="0" hangingPunct="1">
              <a:lnSpc>
                <a:spcPct val="100000"/>
              </a:lnSpc>
              <a:spcBef>
                <a:spcPts val="0"/>
              </a:spcBef>
              <a:spcAft>
                <a:spcPts val="0"/>
              </a:spcAft>
              <a:buClrTx/>
              <a:buSzTx/>
              <a:buFont typeface="Arial"/>
              <a:buChar char="•"/>
              <a:tabLst>
                <a:tab pos="44640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Area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Bor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der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uter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(ABR)</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45770" marR="0" lvl="0" indent="-342900" algn="l" defTabSz="914400" rtl="0" eaLnBrk="1" fontAlgn="auto" latinLnBrk="0" hangingPunct="1">
              <a:lnSpc>
                <a:spcPct val="100000"/>
              </a:lnSpc>
              <a:spcBef>
                <a:spcPts val="0"/>
              </a:spcBef>
              <a:spcAft>
                <a:spcPts val="0"/>
              </a:spcAft>
              <a:buClrTx/>
              <a:buSzTx/>
              <a:buFont typeface="Arial"/>
              <a:buChar char="•"/>
              <a:tabLst>
                <a:tab pos="44640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Aut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stem</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ndary</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uter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(ASBR)</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p:nvPr/>
        </p:nvSpPr>
        <p:spPr>
          <a:xfrm>
            <a:off x="468565" y="2743147"/>
            <a:ext cx="8217926" cy="411485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609600"/>
            <a:ext cx="7941309" cy="4507865"/>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9"/>
              </a:spcBef>
              <a:spcAft>
                <a:spcPts val="0"/>
              </a:spcAft>
              <a:buClrTx/>
              <a:buSzTx/>
              <a:buFontTx/>
              <a:buNone/>
              <a:tabLst/>
              <a:defRPr/>
            </a:pPr>
            <a:endParaRPr kumimoji="0" sz="65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4000" b="0" i="0" u="none" strike="noStrike" kern="1200" cap="none" spc="-18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e</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rs</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i</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n</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OSPF</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78460" marR="0" lvl="0" indent="-256540" algn="l" defTabSz="914400" rtl="0" eaLnBrk="1" fontAlgn="auto" latinLnBrk="0" hangingPunct="1">
              <a:lnSpc>
                <a:spcPct val="100000"/>
              </a:lnSpc>
              <a:spcBef>
                <a:spcPts val="1295"/>
              </a:spcBef>
              <a:spcAft>
                <a:spcPts val="0"/>
              </a:spcAft>
              <a:buClr>
                <a:srgbClr val="9F4DA2"/>
              </a:buClr>
              <a:buSzTx/>
              <a:buFont typeface="Georgia"/>
              <a:buChar char="•"/>
              <a:tabLst>
                <a:tab pos="379095" algn="l"/>
              </a:tabLst>
              <a:defRPr/>
            </a:pP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Internal</a:t>
            </a:r>
            <a:r>
              <a:rPr kumimoji="0" sz="2200"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Router</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24180" marR="0" lvl="0" indent="0" algn="l" defTabSz="914400" rtl="0" eaLnBrk="1" fontAlgn="auto" latinLnBrk="0" hangingPunct="1">
              <a:lnSpc>
                <a:spcPct val="100000"/>
              </a:lnSpc>
              <a:spcBef>
                <a:spcPts val="305"/>
              </a:spcBef>
              <a:spcAft>
                <a:spcPts val="0"/>
              </a:spcAft>
              <a:buClrTx/>
              <a:buSzTx/>
              <a:buFontTx/>
              <a:buNone/>
              <a:tabLst>
                <a:tab pos="671195"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ers</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ve 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l</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l 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f</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aces </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 the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s</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25"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2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 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rnal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a:p>
            <a:pPr marL="671195" marR="727075" lvl="0" indent="-247015" algn="l" defTabSz="914400" rtl="0" eaLnBrk="1" fontAlgn="auto" latinLnBrk="0" hangingPunct="1">
              <a:lnSpc>
                <a:spcPct val="100000"/>
              </a:lnSpc>
              <a:spcBef>
                <a:spcPts val="300"/>
              </a:spcBef>
              <a:spcAft>
                <a:spcPts val="0"/>
              </a:spcAft>
              <a:buClrTx/>
              <a:buSzTx/>
              <a:buFontTx/>
              <a:buNone/>
              <a:tabLst>
                <a:tab pos="671195"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Internal</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wit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in</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sa</a:t>
            </a:r>
            <a:r>
              <a:rPr kumimoji="0" sz="2100" b="0" i="0" u="none" strike="noStrike" kern="1200" cap="none" spc="-25"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2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v</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id</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al</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l</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45" normalizeH="0" baseline="0" noProof="0" dirty="0">
                <a:ln>
                  <a:noFill/>
                </a:ln>
                <a:solidFill>
                  <a:srgbClr val="437F85"/>
                </a:solidFill>
                <a:effectLst/>
                <a:uLnTx/>
                <a:uFillTx/>
                <a:latin typeface="Times New Roman"/>
                <a:ea typeface="+mn-ea"/>
                <a:cs typeface="Times New Roman"/>
              </a:rPr>
              <a:t>k</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state d</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ses.</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a:p>
            <a:pPr marL="378460" marR="0" lvl="0" indent="-256540" algn="l" defTabSz="914400" rtl="0" eaLnBrk="1" fontAlgn="auto" latinLnBrk="0" hangingPunct="1">
              <a:lnSpc>
                <a:spcPct val="100000"/>
              </a:lnSpc>
              <a:spcBef>
                <a:spcPts val="295"/>
              </a:spcBef>
              <a:spcAft>
                <a:spcPts val="0"/>
              </a:spcAft>
              <a:buClr>
                <a:srgbClr val="9F4DA2"/>
              </a:buClr>
              <a:buSzTx/>
              <a:buFont typeface="Georgia"/>
              <a:buChar char="•"/>
              <a:tabLst>
                <a:tab pos="379095" algn="l"/>
              </a:tabLst>
              <a:defRPr/>
            </a:pP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Backbo</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ne</a:t>
            </a:r>
            <a:r>
              <a:rPr kumimoji="0" sz="2200"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outer</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24180" marR="0" lvl="0" indent="0" algn="l" defTabSz="914400" rtl="0" eaLnBrk="1" fontAlgn="auto" latinLnBrk="0" hangingPunct="1">
              <a:lnSpc>
                <a:spcPct val="100000"/>
              </a:lnSpc>
              <a:spcBef>
                <a:spcPts val="305"/>
              </a:spcBef>
              <a:spcAft>
                <a:spcPts val="0"/>
              </a:spcAft>
              <a:buClrTx/>
              <a:buSzTx/>
              <a:buFontTx/>
              <a:buNone/>
              <a:tabLst>
                <a:tab pos="671195"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ers</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sit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in 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b</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k</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ne</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a:p>
            <a:pPr marL="424180" marR="0" lvl="0" indent="0" algn="l" defTabSz="914400" rtl="0" eaLnBrk="1" fontAlgn="auto" latinLnBrk="0" hangingPunct="1">
              <a:lnSpc>
                <a:spcPct val="100000"/>
              </a:lnSpc>
              <a:spcBef>
                <a:spcPts val="300"/>
              </a:spcBef>
              <a:spcAft>
                <a:spcPts val="0"/>
              </a:spcAft>
              <a:buClrTx/>
              <a:buSzTx/>
              <a:buFontTx/>
              <a:buNone/>
              <a:tabLst>
                <a:tab pos="671195"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They h</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ve at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least 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in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erface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ed</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to</a:t>
            </a:r>
            <a:r>
              <a:rPr kumimoji="0" sz="2100" b="0" i="0" u="none" strike="noStrike" kern="1200" cap="none" spc="-1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 </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0</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a:p>
            <a:pPr marL="671195" marR="296545" lvl="0" indent="-247015" algn="l" defTabSz="914400" rtl="0" eaLnBrk="1" fontAlgn="auto" latinLnBrk="0" hangingPunct="1">
              <a:lnSpc>
                <a:spcPct val="100000"/>
              </a:lnSpc>
              <a:spcBef>
                <a:spcPts val="300"/>
              </a:spcBef>
              <a:spcAft>
                <a:spcPts val="0"/>
              </a:spcAft>
              <a:buClrTx/>
              <a:buSzTx/>
              <a:buFontTx/>
              <a:buNone/>
              <a:tabLst>
                <a:tab pos="671195"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These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 </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S</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PF</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ng</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for</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us</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ng</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sa</a:t>
            </a:r>
            <a:r>
              <a:rPr kumimoji="0" sz="2100" b="0" i="0" u="none" strike="noStrike" kern="1200" cap="none" spc="-25"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pr</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ced</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res</a:t>
            </a:r>
            <a:r>
              <a:rPr kumimoji="0" sz="2100" b="0" i="0" u="none" strike="noStrike" kern="1200" cap="none" spc="-2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 al</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g</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orit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as </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ernal</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a:p>
            <a:pPr marL="424180" marR="0" lvl="0" indent="0" algn="l" defTabSz="914400" rtl="0" eaLnBrk="1" fontAlgn="auto" latinLnBrk="0" hangingPunct="1">
              <a:lnSpc>
                <a:spcPct val="100000"/>
              </a:lnSpc>
              <a:spcBef>
                <a:spcPts val="300"/>
              </a:spcBef>
              <a:spcAft>
                <a:spcPts val="0"/>
              </a:spcAft>
              <a:buClrTx/>
              <a:buSzTx/>
              <a:buFontTx/>
              <a:buNone/>
              <a:tabLst>
                <a:tab pos="671195"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0</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serv</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as</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tra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sit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tween oth</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S</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PF</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85" y="684385"/>
            <a:ext cx="8074025" cy="2590453"/>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9"/>
              </a:spcBef>
              <a:spcAft>
                <a:spcPts val="0"/>
              </a:spcAft>
              <a:buClrTx/>
              <a:buSzTx/>
              <a:buFontTx/>
              <a:buNone/>
              <a:tabLst/>
              <a:defRPr/>
            </a:pPr>
            <a:endParaRPr kumimoji="0" sz="65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4000" b="0" i="0" u="none" strike="noStrike" kern="1200" cap="none" spc="-18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e</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rs</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i</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n</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OSPF</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78460" marR="0" lvl="0" indent="-256540" algn="l" defTabSz="914400" rtl="0" eaLnBrk="1" fontAlgn="auto" latinLnBrk="0" hangingPunct="1">
              <a:lnSpc>
                <a:spcPct val="100000"/>
              </a:lnSpc>
              <a:spcBef>
                <a:spcPts val="1295"/>
              </a:spcBef>
              <a:spcAft>
                <a:spcPts val="0"/>
              </a:spcAft>
              <a:buClr>
                <a:srgbClr val="9F4DA2"/>
              </a:buClr>
              <a:buSzTx/>
              <a:buFont typeface="Georgia"/>
              <a:buChar char="•"/>
              <a:tabLst>
                <a:tab pos="379095" algn="l"/>
              </a:tabLst>
              <a:defRPr/>
            </a:pPr>
            <a:r>
              <a:rPr kumimoji="0" sz="2200" b="1"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ea</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Border</a:t>
            </a:r>
            <a:r>
              <a:rPr kumimoji="0" sz="2200" b="1"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Router</a:t>
            </a:r>
            <a:r>
              <a:rPr kumimoji="0" sz="2200" b="1"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(ABR)</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424180" marR="0" lvl="0" indent="0" algn="l" defTabSz="914400" rtl="0" eaLnBrk="1" fontAlgn="auto" latinLnBrk="0" hangingPunct="1">
              <a:lnSpc>
                <a:spcPct val="100000"/>
              </a:lnSpc>
              <a:spcBef>
                <a:spcPts val="305"/>
              </a:spcBef>
              <a:spcAft>
                <a:spcPts val="0"/>
              </a:spcAft>
              <a:buClrTx/>
              <a:buSzTx/>
              <a:buFontTx/>
              <a:buNone/>
              <a:tabLst>
                <a:tab pos="671195"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ers</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 h</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ve 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f</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aces</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ed</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l</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p</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l</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2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a:p>
            <a:pPr marL="671195" marR="5080" lvl="0" indent="-247015" algn="just" defTabSz="914400" rtl="0" eaLnBrk="1" fontAlgn="auto" latinLnBrk="0" hangingPunct="1">
              <a:lnSpc>
                <a:spcPct val="100000"/>
              </a:lnSpc>
              <a:spcBef>
                <a:spcPts val="300"/>
              </a:spcBef>
              <a:spcAft>
                <a:spcPts val="0"/>
              </a:spcAft>
              <a:buClrTx/>
              <a:buSzTx/>
              <a:buFontTx/>
              <a:buNone/>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185"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These</a:t>
            </a:r>
            <a:r>
              <a:rPr kumimoji="0" sz="2100" b="0" i="0" u="none" strike="noStrike" kern="1200" cap="none" spc="114"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ers</a:t>
            </a:r>
            <a:r>
              <a:rPr kumimoji="0" sz="2100" b="0" i="0" u="none" strike="noStrike" kern="1200" cap="none" spc="10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in</a:t>
            </a:r>
            <a:r>
              <a:rPr kumimoji="0" sz="2100" b="0" i="0" u="none" strike="noStrike" kern="1200" cap="none" spc="12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parate</a:t>
            </a:r>
            <a:r>
              <a:rPr kumimoji="0" sz="2100" b="0" i="0" u="none" strike="noStrike" kern="1200" cap="none" spc="114"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l</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k</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state</a:t>
            </a:r>
            <a:r>
              <a:rPr kumimoji="0" sz="2100" b="0" i="0" u="none" strike="noStrike" kern="1200" cap="none" spc="10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ses</a:t>
            </a:r>
            <a:r>
              <a:rPr kumimoji="0" sz="2100" b="0" i="0" u="none" strike="noStrike" kern="1200" cap="none" spc="10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for</a:t>
            </a:r>
            <a:r>
              <a:rPr kumimoji="0" sz="2100" b="0" i="0" u="none" strike="noStrike" kern="1200" cap="none" spc="9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each</a:t>
            </a:r>
            <a:r>
              <a:rPr kumimoji="0" sz="2100" b="0" i="0" u="none" strike="noStrike" kern="1200" cap="none" spc="114"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a:t>
            </a:r>
            <a:r>
              <a:rPr kumimoji="0" sz="2100" b="0" i="0" u="none" strike="noStrike" kern="1200" cap="none" spc="12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to whi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22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y</a:t>
            </a:r>
            <a:r>
              <a:rPr kumimoji="0" sz="2100" b="0" i="0" u="none" strike="noStrike" kern="1200" cap="none" spc="2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t>
            </a:r>
            <a:r>
              <a:rPr kumimoji="0" sz="2100" b="0" i="0" u="none" strike="noStrike" kern="1200" cap="none" spc="22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ected,</a:t>
            </a:r>
            <a:r>
              <a:rPr kumimoji="0" sz="2100" b="0" i="0" u="none" strike="noStrike" kern="1200" cap="none" spc="2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22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22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tra</a:t>
            </a:r>
            <a:r>
              <a:rPr kumimoji="0" sz="2100" b="0" i="0" u="none" strike="noStrike" kern="1200" cap="none" spc="-40" normalizeH="0" baseline="0" noProof="0" dirty="0">
                <a:ln>
                  <a:noFill/>
                </a:ln>
                <a:solidFill>
                  <a:srgbClr val="437F85"/>
                </a:solidFill>
                <a:effectLst/>
                <a:uLnTx/>
                <a:uFillTx/>
                <a:latin typeface="Times New Roman"/>
                <a:ea typeface="+mn-ea"/>
                <a:cs typeface="Times New Roman"/>
              </a:rPr>
              <a:t>f</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fic</a:t>
            </a:r>
            <a:r>
              <a:rPr kumimoji="0" sz="2100" b="0" i="0" u="none" strike="noStrike" kern="1200" cap="none" spc="22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2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for</a:t>
            </a:r>
            <a:r>
              <a:rPr kumimoji="0" sz="2100" b="0" i="0" u="none" strike="noStrike" kern="1200" cap="none" spc="2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2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arriving f</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om 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her areas.</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 name="object 3"/>
          <p:cNvSpPr txBox="1"/>
          <p:nvPr/>
        </p:nvSpPr>
        <p:spPr>
          <a:xfrm>
            <a:off x="947726" y="3253769"/>
            <a:ext cx="924560" cy="30543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259079"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ABRs</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4" name="object 4"/>
          <p:cNvSpPr txBox="1"/>
          <p:nvPr/>
        </p:nvSpPr>
        <p:spPr>
          <a:xfrm>
            <a:off x="2015992" y="3266482"/>
            <a:ext cx="6591300" cy="29210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509270" algn="l"/>
                <a:tab pos="1079500" algn="l"/>
                <a:tab pos="1902460" algn="l"/>
                <a:tab pos="2382520" algn="l"/>
                <a:tab pos="2879725" algn="l"/>
                <a:tab pos="3561079" algn="l"/>
                <a:tab pos="4385945" algn="l"/>
                <a:tab pos="5234305" algn="l"/>
                <a:tab pos="5805805" algn="l"/>
              </a:tabLst>
              <a:defRPr/>
            </a:pP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x</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	p</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	f</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	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are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	whi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	</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eans	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	ro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ng</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5" name="object 5"/>
          <p:cNvSpPr txBox="1"/>
          <p:nvPr/>
        </p:nvSpPr>
        <p:spPr>
          <a:xfrm>
            <a:off x="947726" y="3586522"/>
            <a:ext cx="7661909" cy="2289810"/>
          </a:xfrm>
          <a:prstGeom prst="rect">
            <a:avLst/>
          </a:prstGeom>
        </p:spPr>
        <p:txBody>
          <a:bodyPr vert="horz" wrap="square" lIns="0" tIns="0" rIns="0" bIns="0" rtlCol="0">
            <a:spAutoFit/>
          </a:bodyPr>
          <a:lstStyle/>
          <a:p>
            <a:pPr marL="259079" marR="0" lvl="0" indent="0" algn="l" defTabSz="9144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5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for</a:t>
            </a:r>
            <a:r>
              <a:rPr kumimoji="0" sz="2100" b="0" i="0" u="none" strike="noStrike" kern="1200" cap="none" spc="3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ano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4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a:t>
            </a:r>
            <a:r>
              <a:rPr kumimoji="0" sz="2100" b="0" i="0" u="none" strike="noStrike" kern="1200" cap="none" spc="4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can</a:t>
            </a:r>
            <a:r>
              <a:rPr kumimoji="0" sz="2100" b="0" i="0" u="none" strike="noStrike" kern="1200" cap="none" spc="5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g</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4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ere</a:t>
            </a:r>
            <a:r>
              <a:rPr kumimoji="0" sz="2100" b="0" i="0" u="none" strike="noStrike" kern="1200" cap="none" spc="4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only</a:t>
            </a:r>
            <a:r>
              <a:rPr kumimoji="0" sz="2100" b="0" i="0" u="none" strike="noStrike" kern="1200" cap="none" spc="4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v</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4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4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l</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al</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a:p>
            <a:pPr marL="259079" marR="0" lvl="0" indent="0" algn="l" defTabSz="9144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125" normalizeH="0" baseline="0" noProof="0" dirty="0">
                <a:ln>
                  <a:noFill/>
                </a:ln>
                <a:solidFill>
                  <a:srgbClr val="437F85"/>
                </a:solidFill>
                <a:effectLst/>
                <a:uLnTx/>
                <a:uFillTx/>
                <a:latin typeface="Times New Roman"/>
                <a:ea typeface="+mn-ea"/>
                <a:cs typeface="Times New Roman"/>
              </a:rPr>
              <a: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a:t>
            </a:r>
            <a:r>
              <a:rPr kumimoji="0" sz="2100" b="0" i="0" u="none" strike="noStrike" kern="1200" cap="none" spc="-10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ABR.</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a:p>
            <a:pPr marL="259079" marR="5080" lvl="0" indent="-247015" algn="just" defTabSz="914400" rtl="0" eaLnBrk="1" fontAlgn="auto" latinLnBrk="0" hangingPunct="1">
              <a:lnSpc>
                <a:spcPct val="100000"/>
              </a:lnSpc>
              <a:spcBef>
                <a:spcPts val="300"/>
              </a:spcBef>
              <a:spcAft>
                <a:spcPts val="0"/>
              </a:spcAft>
              <a:buClrTx/>
              <a:buSzTx/>
              <a:buFontTx/>
              <a:buNone/>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185"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ABRs</a:t>
            </a:r>
            <a:r>
              <a:rPr kumimoji="0" sz="2100" b="0" i="0" u="none" strike="noStrike" kern="1200" cap="none" spc="5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ay</a:t>
            </a:r>
            <a:r>
              <a:rPr kumimoji="0" sz="2100" b="0" i="0" u="none" strike="noStrike" kern="1200" cap="none" spc="5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sum</a:t>
            </a:r>
            <a:r>
              <a:rPr kumimoji="0" sz="2100" b="0" i="0" u="none" strike="noStrike" kern="1200" cap="none" spc="-2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ri</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z</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for</a:t>
            </a:r>
            <a:r>
              <a:rPr kumimoji="0" sz="2100" b="0" i="0" u="none" strike="noStrike" kern="1200" cap="none" spc="-2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tion</a:t>
            </a:r>
            <a:r>
              <a:rPr kumimoji="0" sz="2100" b="0" i="0" u="none" strike="noStrike" kern="1200" cap="none" spc="8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om</a:t>
            </a:r>
            <a:r>
              <a:rPr kumimoji="0" sz="2100" b="0" i="0" u="none" strike="noStrike" kern="1200" cap="none" spc="4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heir</a:t>
            </a:r>
            <a:r>
              <a:rPr kumimoji="0" sz="2100" b="0" i="0" u="none" strike="noStrike" kern="1200" cap="none" spc="6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li</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k</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5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ases</a:t>
            </a:r>
            <a:r>
              <a:rPr kumimoji="0" sz="2100" b="0" i="0" u="none" strike="noStrike" kern="1200" cap="none" spc="6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of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9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ed</a:t>
            </a:r>
            <a:r>
              <a:rPr kumimoji="0" sz="2100" b="0" i="0" u="none" strike="noStrike" kern="1200" cap="none" spc="9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a:t>
            </a:r>
            <a:r>
              <a:rPr kumimoji="0" sz="2100" b="0" i="0" u="none" strike="noStrike" kern="1200" cap="none" spc="9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9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dis</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ribu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10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he</a:t>
            </a:r>
            <a:r>
              <a:rPr kumimoji="0" sz="2100" b="0" i="0" u="none" strike="noStrike" kern="1200" cap="none" spc="9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114"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9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he</a:t>
            </a:r>
            <a:r>
              <a:rPr kumimoji="0" sz="2100" b="0" i="0" u="none" strike="noStrike" kern="1200" cap="none" spc="9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k</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bone are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300"/>
              </a:spcBef>
              <a:spcAft>
                <a:spcPts val="0"/>
              </a:spcAft>
              <a:buClrTx/>
              <a:buSzTx/>
              <a:buFontTx/>
              <a:buNone/>
              <a:tabLst>
                <a:tab pos="259079" algn="l"/>
                <a:tab pos="829310" algn="l"/>
                <a:tab pos="2005964" algn="l"/>
                <a:tab pos="2810510" algn="l"/>
                <a:tab pos="3423285" algn="l"/>
                <a:tab pos="4422140" algn="l"/>
                <a:tab pos="4900295" algn="l"/>
                <a:tab pos="6315075" algn="l"/>
                <a:tab pos="6676390" algn="l"/>
                <a:tab pos="7097395"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The	b</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ckbo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ABRs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	forward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he	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for</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	to	all	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a:p>
            <a:pPr marL="259079" marR="0" lvl="0" indent="0" algn="l" defTabSz="9144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con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ed</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areas.</a:t>
            </a:r>
            <a:r>
              <a:rPr kumimoji="0" sz="2100" b="0" i="0" u="none" strike="noStrike" kern="1200" cap="none" spc="-114"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area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have one</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or</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ore</a:t>
            </a:r>
            <a:r>
              <a:rPr kumimoji="0" sz="2100" b="0" i="0" u="none" strike="noStrike" kern="1200" cap="none" spc="-8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ABR</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s</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7"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6228" y="609600"/>
            <a:ext cx="8073390" cy="3021330"/>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9"/>
              </a:spcBef>
              <a:spcAft>
                <a:spcPts val="0"/>
              </a:spcAft>
              <a:buClrTx/>
              <a:buSzTx/>
              <a:buFontTx/>
              <a:buNone/>
              <a:tabLst/>
              <a:defRPr/>
            </a:pPr>
            <a:endParaRPr kumimoji="0" sz="65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4000" b="0" i="0" u="none" strike="noStrike" kern="1200" cap="none" spc="-18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e</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rs</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i</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n</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OSPF</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78460" marR="0" lvl="0" indent="-256540" algn="l" defTabSz="914400" rtl="0" eaLnBrk="1" fontAlgn="auto" latinLnBrk="0" hangingPunct="1">
              <a:lnSpc>
                <a:spcPct val="100000"/>
              </a:lnSpc>
              <a:spcBef>
                <a:spcPts val="1295"/>
              </a:spcBef>
              <a:spcAft>
                <a:spcPts val="0"/>
              </a:spcAft>
              <a:buClr>
                <a:srgbClr val="9F4DA2"/>
              </a:buClr>
              <a:buSzTx/>
              <a:buFont typeface="Georgia"/>
              <a:buChar char="•"/>
              <a:tabLst>
                <a:tab pos="379095" algn="l"/>
              </a:tabLst>
              <a:defRPr/>
            </a:pP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Aut</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mous</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y</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stem</a:t>
            </a:r>
            <a:r>
              <a:rPr kumimoji="0" sz="2200"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Bo</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nd</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ry</a:t>
            </a:r>
            <a:r>
              <a:rPr kumimoji="0" sz="2200"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Router</a:t>
            </a:r>
            <a:r>
              <a:rPr kumimoji="0" sz="2200" b="1"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(ASBR)</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671195" marR="5715" lvl="0" indent="-247015" algn="just" defTabSz="914400" rtl="0" eaLnBrk="1" fontAlgn="auto" latinLnBrk="0" hangingPunct="1">
              <a:lnSpc>
                <a:spcPct val="100000"/>
              </a:lnSpc>
              <a:spcBef>
                <a:spcPts val="305"/>
              </a:spcBef>
              <a:spcAft>
                <a:spcPts val="0"/>
              </a:spcAft>
              <a:buClrTx/>
              <a:buSzTx/>
              <a:buFontTx/>
              <a:buNone/>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185"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ers</a:t>
            </a:r>
            <a:r>
              <a:rPr kumimoji="0" sz="2100" b="0" i="0" u="none" strike="noStrike" kern="1200" cap="none" spc="6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6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have</a:t>
            </a:r>
            <a:r>
              <a:rPr kumimoji="0" sz="2100" b="0" i="0" u="none" strike="noStrike" kern="1200" cap="none" spc="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a:t>
            </a:r>
            <a:r>
              <a:rPr kumimoji="0" sz="2100" b="0" i="0" u="none" strike="noStrike" kern="1200" cap="none" spc="6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l</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ast</a:t>
            </a:r>
            <a:r>
              <a:rPr kumimoji="0" sz="2100" b="0" i="0" u="none" strike="noStrike" kern="1200" cap="none" spc="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one</a:t>
            </a:r>
            <a:r>
              <a:rPr kumimoji="0" sz="2100" b="0" i="0" u="none" strike="noStrike" kern="1200" cap="none" spc="6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f</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ace</a:t>
            </a:r>
            <a:r>
              <a:rPr kumimoji="0" sz="2100" b="0" i="0" u="none" strike="noStrike" kern="1200" cap="none" spc="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to</a:t>
            </a:r>
            <a:r>
              <a:rPr kumimoji="0" sz="2100" b="0" i="0" u="none" strike="noStrike" kern="1200" cap="none" spc="7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an</a:t>
            </a:r>
            <a:r>
              <a:rPr kumimoji="0" sz="2100" b="0" i="0" u="none" strike="noStrike" kern="1200" cap="none" spc="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x</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rnal</a:t>
            </a:r>
            <a:r>
              <a:rPr kumimoji="0" sz="2100" b="0" i="0" u="none" strike="noStrike" kern="1200" cap="none" spc="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erne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work (ano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 </a:t>
            </a:r>
            <a:r>
              <a:rPr kumimoji="0" sz="2100" b="0" i="0" u="none" strike="noStrike" kern="1200" cap="none" spc="-10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ono</a:t>
            </a:r>
            <a:r>
              <a:rPr kumimoji="0" sz="2100" b="0" i="0" u="none" strike="noStrike" kern="1200" cap="none" spc="-2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 </a:t>
            </a:r>
            <a:r>
              <a:rPr kumimoji="0" sz="2100" b="0" i="0" u="none" strike="noStrike" kern="1200" cap="none" spc="-10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y</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ste</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9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 </a:t>
            </a:r>
            <a:r>
              <a:rPr kumimoji="0" sz="2100" b="0" i="0" u="none" strike="noStrike" kern="1200" cap="none" spc="-9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as </a:t>
            </a:r>
            <a:r>
              <a:rPr kumimoji="0" sz="2100" b="0" i="0" u="none" strike="noStrike" kern="1200" cap="none" spc="-114"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 </a:t>
            </a:r>
            <a:r>
              <a:rPr kumimoji="0" sz="2100" b="0" i="0" u="none" strike="noStrike" kern="1200" cap="none" spc="-114"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OSP</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 </a:t>
            </a:r>
            <a:r>
              <a:rPr kumimoji="0" sz="2100" b="0" i="0" u="none" strike="noStrike" kern="1200" cap="none" spc="-12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twork </a:t>
            </a:r>
            <a:r>
              <a:rPr kumimoji="0" sz="2100" b="0" i="0" u="none" strike="noStrike" kern="1200" cap="none" spc="-9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nd 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f</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ace</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wit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in </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OSP</a:t>
            </a:r>
            <a:r>
              <a:rPr kumimoji="0" sz="2100" b="0" i="0" u="none" strike="noStrike" kern="1200" cap="none" spc="-175" normalizeH="0" baseline="0" noProof="0" dirty="0">
                <a:ln>
                  <a:noFill/>
                </a:ln>
                <a:solidFill>
                  <a:srgbClr val="437F85"/>
                </a:solidFill>
                <a:effectLst/>
                <a:uLnTx/>
                <a:uFillTx/>
                <a:latin typeface="Times New Roman"/>
                <a:ea typeface="+mn-ea"/>
                <a:cs typeface="Times New Roman"/>
              </a:rPr>
              <a:t>F</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a:p>
            <a:pPr marL="671195" marR="5080" lvl="0" indent="-247015" algn="just" defTabSz="914400" rtl="0" eaLnBrk="1" fontAlgn="auto" latinLnBrk="0" hangingPunct="1">
              <a:lnSpc>
                <a:spcPct val="100000"/>
              </a:lnSpc>
              <a:spcBef>
                <a:spcPts val="300"/>
              </a:spcBef>
              <a:spcAft>
                <a:spcPts val="0"/>
              </a:spcAft>
              <a:buClrTx/>
              <a:buSzTx/>
              <a:buFontTx/>
              <a:buNone/>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185"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These </a:t>
            </a:r>
            <a:r>
              <a:rPr kumimoji="0" sz="2100" b="0" i="0" u="none" strike="noStrike" kern="1200" cap="none" spc="-15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 </a:t>
            </a:r>
            <a:r>
              <a:rPr kumimoji="0" sz="2100" b="0" i="0" u="none" strike="noStrike" kern="1200" cap="none" spc="-17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can </a:t>
            </a:r>
            <a:r>
              <a:rPr kumimoji="0" sz="2100" b="0" i="0" u="none" strike="noStrike" kern="1200" cap="none" spc="-16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p</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rt </a:t>
            </a:r>
            <a:r>
              <a:rPr kumimoji="0" sz="2100" b="0" i="0" u="none" strike="noStrike" kern="1200" cap="none" spc="-15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refe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red </a:t>
            </a:r>
            <a:r>
              <a:rPr kumimoji="0" sz="2100" b="0" i="0" u="none" strike="noStrike" kern="1200" cap="none" spc="-15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to </a:t>
            </a:r>
            <a:r>
              <a:rPr kumimoji="0" sz="2100" b="0" i="0" u="none" strike="noStrike" kern="1200" cap="none" spc="-16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as </a:t>
            </a:r>
            <a:r>
              <a:rPr kumimoji="0" sz="2100" b="0" i="0" u="none" strike="noStrike" kern="1200" cap="none" spc="-16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redis</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ribu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15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non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-OSPF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twork 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for</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OSP</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 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twor</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k</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 v</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ce v</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rsa.</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5381" y="3581400"/>
            <a:ext cx="8806190" cy="31242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object 3"/>
          <p:cNvSpPr txBox="1"/>
          <p:nvPr/>
        </p:nvSpPr>
        <p:spPr>
          <a:xfrm>
            <a:off x="457200" y="762000"/>
            <a:ext cx="7693025" cy="2690480"/>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9"/>
              </a:spcBef>
              <a:spcAft>
                <a:spcPts val="0"/>
              </a:spcAft>
              <a:buClrTx/>
              <a:buSzTx/>
              <a:buFontTx/>
              <a:buNone/>
              <a:tabLst/>
              <a:defRPr/>
            </a:pPr>
            <a:endParaRPr kumimoji="0" sz="65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4000" b="0" i="0" u="none" strike="noStrike" kern="1200" cap="none" spc="-20" normalizeH="0" baseline="0" noProof="0" dirty="0">
                <a:ln>
                  <a:noFill/>
                </a:ln>
                <a:solidFill>
                  <a:srgbClr val="424455"/>
                </a:solidFill>
                <a:effectLst/>
                <a:uLnTx/>
                <a:uFillTx/>
                <a:latin typeface="Trebuchet MS"/>
                <a:ea typeface="+mn-ea"/>
                <a:cs typeface="Trebuchet MS"/>
              </a:rPr>
              <a:t>Border</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Gat</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e</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wa</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y</a:t>
            </a:r>
            <a:r>
              <a:rPr kumimoji="0" sz="4000" b="0" i="0" u="none" strike="noStrike" kern="1200" cap="none" spc="2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5"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rotocol</a:t>
            </a:r>
            <a:r>
              <a:rPr kumimoji="0" sz="4000" b="0" i="0" u="none" strike="noStrike" kern="1200" cap="none" spc="19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(BGP)</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78460" marR="0" lvl="0" indent="-256540" algn="l" defTabSz="914400" rtl="0" eaLnBrk="1" fontAlgn="auto" latinLnBrk="0" hangingPunct="1">
              <a:lnSpc>
                <a:spcPct val="100000"/>
              </a:lnSpc>
              <a:spcBef>
                <a:spcPts val="1295"/>
              </a:spcBef>
              <a:spcAft>
                <a:spcPts val="0"/>
              </a:spcAft>
              <a:buClr>
                <a:srgbClr val="9F4DA2"/>
              </a:buClr>
              <a:buSzTx/>
              <a:buFont typeface="Georgia"/>
              <a:buChar char="•"/>
              <a:tabLst>
                <a:tab pos="37909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xterior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Gate</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w</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protocol</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78460" marR="0" lvl="0" indent="-256540" algn="l" defTabSz="914400" rtl="0" eaLnBrk="1" fontAlgn="auto" latinLnBrk="0" hangingPunct="1">
              <a:lnSpc>
                <a:spcPct val="100000"/>
              </a:lnSpc>
              <a:spcBef>
                <a:spcPts val="300"/>
              </a:spcBef>
              <a:spcAft>
                <a:spcPts val="0"/>
              </a:spcAft>
              <a:buClr>
                <a:srgbClr val="9F4DA2"/>
              </a:buClr>
              <a:buSzTx/>
              <a:buFont typeface="Georgia"/>
              <a:buChar char="•"/>
              <a:tabLst>
                <a:tab pos="379095"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Called Path vector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outing</a:t>
            </a:r>
            <a:r>
              <a:rPr kumimoji="0" sz="2200" b="0" i="0" u="none" strike="noStrike" kern="1200" cap="none" spc="-1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Alg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orith</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78460" marR="5080" lvl="0" indent="-256540" algn="l" defTabSz="914400" rtl="0" eaLnBrk="1" fontAlgn="auto" latinLnBrk="0" hangingPunct="1">
              <a:lnSpc>
                <a:spcPct val="100000"/>
              </a:lnSpc>
              <a:spcBef>
                <a:spcPts val="300"/>
              </a:spcBef>
              <a:spcAft>
                <a:spcPts val="0"/>
              </a:spcAft>
              <a:buClr>
                <a:srgbClr val="9F4DA2"/>
              </a:buClr>
              <a:buSzTx/>
              <a:buFont typeface="Georgia"/>
              <a:buChar char="•"/>
              <a:tabLst>
                <a:tab pos="37909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Neig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ouring</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BGP</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BGP</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peers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exc</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ge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detailed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path infor</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ation.</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78460" marR="0" lvl="0" indent="-256540" algn="l" defTabSz="914400" rtl="0" eaLnBrk="1" fontAlgn="auto" latinLnBrk="0" hangingPunct="1">
              <a:lnSpc>
                <a:spcPct val="100000"/>
              </a:lnSpc>
              <a:spcBef>
                <a:spcPts val="300"/>
              </a:spcBef>
              <a:spcAft>
                <a:spcPts val="0"/>
              </a:spcAft>
              <a:buClr>
                <a:srgbClr val="9F4DA2"/>
              </a:buClr>
              <a:buSzTx/>
              <a:buFont typeface="Georgia"/>
              <a:buChar char="•"/>
              <a:tabLst>
                <a:tab pos="37909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for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nic</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ting</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betwe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two</a:t>
            </a:r>
            <a:r>
              <a:rPr kumimoji="0" sz="2200" b="0" i="0" u="none" strike="noStrike" kern="1200" cap="none" spc="-11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67" t="18889" r="30000" b="33704"/>
          <a:stretch/>
        </p:blipFill>
        <p:spPr>
          <a:xfrm>
            <a:off x="304800" y="381000"/>
            <a:ext cx="8120063" cy="4724400"/>
          </a:xfrm>
          <a:prstGeom prst="rect">
            <a:avLst/>
          </a:prstGeom>
        </p:spPr>
      </p:pic>
    </p:spTree>
    <p:extLst>
      <p:ext uri="{BB962C8B-B14F-4D97-AF65-F5344CB8AC3E}">
        <p14:creationId xmlns:p14="http://schemas.microsoft.com/office/powerpoint/2010/main" val="8912406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99310"/>
            <a:ext cx="7143750" cy="1220847"/>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9"/>
              </a:spcBef>
              <a:spcAft>
                <a:spcPts val="0"/>
              </a:spcAft>
              <a:buClrTx/>
              <a:buSzTx/>
              <a:buFontTx/>
              <a:buNone/>
              <a:tabLst/>
              <a:defRPr/>
            </a:pPr>
            <a:endParaRPr kumimoji="0" sz="65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4000" b="0" i="0" u="none" strike="noStrike" kern="1200" cap="none" spc="-20" normalizeH="0" baseline="0" noProof="0" dirty="0">
                <a:ln>
                  <a:noFill/>
                </a:ln>
                <a:solidFill>
                  <a:srgbClr val="424455"/>
                </a:solidFill>
                <a:effectLst/>
                <a:uLnTx/>
                <a:uFillTx/>
                <a:latin typeface="Trebuchet MS"/>
                <a:ea typeface="+mn-ea"/>
                <a:cs typeface="Trebuchet MS"/>
              </a:rPr>
              <a:t>Border</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Gat</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e</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wa</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y</a:t>
            </a:r>
            <a:r>
              <a:rPr kumimoji="0" sz="4000" b="0" i="0" u="none" strike="noStrike" kern="1200" cap="none" spc="2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5"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rotocol</a:t>
            </a:r>
            <a:r>
              <a:rPr kumimoji="0" sz="4000" b="0" i="0" u="none" strike="noStrike" kern="1200" cap="none" spc="19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(BGP)</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78460" marR="0" lvl="0" indent="-256540" algn="l" defTabSz="914400" rtl="0" eaLnBrk="1" fontAlgn="auto" latinLnBrk="0" hangingPunct="1">
              <a:lnSpc>
                <a:spcPct val="100000"/>
              </a:lnSpc>
              <a:spcBef>
                <a:spcPts val="1295"/>
              </a:spcBef>
              <a:spcAft>
                <a:spcPts val="0"/>
              </a:spcAft>
              <a:buClr>
                <a:srgbClr val="9F4DA2"/>
              </a:buClr>
              <a:buSzTx/>
              <a:buFont typeface="Georgia"/>
              <a:buChar char="•"/>
              <a:tabLst>
                <a:tab pos="37909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Do</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ain</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BG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entire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Interne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 name="object 3"/>
          <p:cNvSpPr txBox="1"/>
          <p:nvPr/>
        </p:nvSpPr>
        <p:spPr>
          <a:xfrm>
            <a:off x="645668" y="1899499"/>
            <a:ext cx="7230745" cy="318135"/>
          </a:xfrm>
          <a:prstGeom prst="rect">
            <a:avLst/>
          </a:prstGeom>
        </p:spPr>
        <p:txBody>
          <a:bodyPr vert="horz" wrap="square" lIns="0" tIns="0" rIns="0" bIns="0" rtlCol="0">
            <a:spAutoFit/>
          </a:bodyPr>
          <a:lstStyle/>
          <a:p>
            <a:pPr marL="268605" marR="0" lvl="0" indent="-255904" algn="l" defTabSz="914400" rtl="0" eaLnBrk="1" fontAlgn="auto" latinLnBrk="0" hangingPunct="1">
              <a:lnSpc>
                <a:spcPct val="100000"/>
              </a:lnSpc>
              <a:spcBef>
                <a:spcPts val="0"/>
              </a:spcBef>
              <a:spcAft>
                <a:spcPts val="0"/>
              </a:spcAft>
              <a:buClr>
                <a:srgbClr val="9F4DA2"/>
              </a:buClr>
              <a:buSzTx/>
              <a:buFont typeface="Georgia"/>
              <a:buChar char="•"/>
              <a:tabLst>
                <a:tab pos="269240" algn="l"/>
                <a:tab pos="5050155" algn="l"/>
                <a:tab pos="579564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with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each</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ability</a:t>
            </a: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4" name="object 4"/>
          <p:cNvSpPr txBox="1"/>
          <p:nvPr/>
        </p:nvSpPr>
        <p:spPr>
          <a:xfrm>
            <a:off x="1584703" y="1912793"/>
            <a:ext cx="7023100" cy="30480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1301750" algn="l"/>
                <a:tab pos="1891664" algn="l"/>
                <a:tab pos="2714625" algn="l"/>
                <a:tab pos="6528434"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protocols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or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ncerned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than</a:t>
            </a: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5" name="object 5"/>
          <p:cNvSpPr txBox="1"/>
          <p:nvPr/>
        </p:nvSpPr>
        <p:spPr>
          <a:xfrm>
            <a:off x="645668" y="2248073"/>
            <a:ext cx="7962900" cy="2072639"/>
          </a:xfrm>
          <a:prstGeom prst="rect">
            <a:avLst/>
          </a:prstGeom>
        </p:spPr>
        <p:txBody>
          <a:bodyPr vert="horz" wrap="square" lIns="0" tIns="0" rIns="0" bIns="0" rtlCol="0">
            <a:spAutoFit/>
          </a:bodyPr>
          <a:lstStyle/>
          <a:p>
            <a:pPr marL="268605"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pti</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alit</a:t>
            </a:r>
            <a:r>
              <a:rPr kumimoji="0" sz="2200" b="0" i="0" u="none" strike="noStrike" kern="1200" cap="none" spc="-14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268605" marR="0" lvl="0" indent="-255904" algn="l" defTabSz="914400" rtl="0" eaLnBrk="1" fontAlgn="auto" latinLnBrk="0" hangingPunct="1">
              <a:lnSpc>
                <a:spcPct val="100000"/>
              </a:lnSpc>
              <a:spcBef>
                <a:spcPts val="300"/>
              </a:spcBef>
              <a:spcAft>
                <a:spcPts val="0"/>
              </a:spcAft>
              <a:buClr>
                <a:srgbClr val="9F4DA2"/>
              </a:buClr>
              <a:buSzTx/>
              <a:buFont typeface="Georgia"/>
              <a:buChar char="•"/>
              <a:tabLst>
                <a:tab pos="26924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Rev</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olves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arou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three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activitie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314325" marR="0" lvl="0" indent="0" algn="l" defTabSz="914400" rtl="0" eaLnBrk="1" fontAlgn="auto" latinLnBrk="0" hangingPunct="1">
              <a:lnSpc>
                <a:spcPct val="100000"/>
              </a:lnSpc>
              <a:spcBef>
                <a:spcPts val="305"/>
              </a:spcBef>
              <a:spcAft>
                <a:spcPts val="0"/>
              </a:spcAft>
              <a:buClrTx/>
              <a:buSzTx/>
              <a:buFontTx/>
              <a:buNone/>
              <a:tabLst>
                <a:tab pos="561340"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Recei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v</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ing </a:t>
            </a:r>
            <a:r>
              <a:rPr kumimoji="0" sz="2100" b="0" i="0" u="none" strike="noStrike" kern="1200" cap="none" spc="-1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and </a:t>
            </a:r>
            <a:r>
              <a:rPr kumimoji="0" sz="2100" b="0" i="0" u="none" strike="noStrike" kern="1200" cap="none" spc="-17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filtering </a:t>
            </a:r>
            <a:r>
              <a:rPr kumimoji="0" sz="2100" b="0" i="0" u="none" strike="noStrike" kern="1200" cap="none" spc="-16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a:t>
            </a:r>
            <a:r>
              <a:rPr kumimoji="0" sz="2100" b="0" i="0" u="none" strike="noStrike" kern="1200" cap="none" spc="-1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advertise</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ent </a:t>
            </a:r>
            <a:r>
              <a:rPr kumimoji="0" sz="2100" b="0" i="0" u="none" strike="noStrike" kern="1200" cap="none" spc="-1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m </a:t>
            </a:r>
            <a:r>
              <a:rPr kumimoji="0" sz="2100" b="0" i="0" u="none" strike="noStrike" kern="1200" cap="none" spc="-18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rect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l</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y </a:t>
            </a:r>
            <a:r>
              <a:rPr kumimoji="0" sz="2100" b="0" i="0" u="none" strike="noStrike" kern="1200" cap="none" spc="-18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ed</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a:p>
            <a:pPr marL="561340" marR="0" lvl="0" indent="0" algn="l" defTabSz="9144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g</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a:p>
            <a:pPr marL="314325" marR="0" lvl="0" indent="0" algn="l" defTabSz="914400" rtl="0" eaLnBrk="1" fontAlgn="auto" latinLnBrk="0" hangingPunct="1">
              <a:lnSpc>
                <a:spcPct val="100000"/>
              </a:lnSpc>
              <a:spcBef>
                <a:spcPts val="300"/>
              </a:spcBef>
              <a:spcAft>
                <a:spcPts val="0"/>
              </a:spcAft>
              <a:buClrTx/>
              <a:buSzTx/>
              <a:buFontTx/>
              <a:buNone/>
              <a:tabLst>
                <a:tab pos="561340"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Sel</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a:p>
            <a:pPr marL="314325" marR="0" lvl="0" indent="0" algn="l" defTabSz="914400" rtl="0" eaLnBrk="1" fontAlgn="auto" latinLnBrk="0" hangingPunct="1">
              <a:lnSpc>
                <a:spcPct val="100000"/>
              </a:lnSpc>
              <a:spcBef>
                <a:spcPts val="300"/>
              </a:spcBef>
              <a:spcAft>
                <a:spcPts val="0"/>
              </a:spcAft>
              <a:buClrTx/>
              <a:buSzTx/>
              <a:buFontTx/>
              <a:buNone/>
              <a:tabLst>
                <a:tab pos="561340"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Sen</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g</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te 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v</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rtis</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ts</a:t>
            </a:r>
            <a:r>
              <a:rPr kumimoji="0" sz="2100" b="0" i="0" u="none" strike="noStrike" kern="1200" cap="none" spc="2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g</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7"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99310"/>
            <a:ext cx="7143750" cy="1220847"/>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9"/>
              </a:spcBef>
              <a:spcAft>
                <a:spcPts val="0"/>
              </a:spcAft>
              <a:buClrTx/>
              <a:buSzTx/>
              <a:buFontTx/>
              <a:buNone/>
              <a:tabLst/>
              <a:defRPr/>
            </a:pPr>
            <a:endParaRPr kumimoji="0" sz="65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4000" b="0" i="0" u="none" strike="noStrike" kern="1200" cap="none" spc="-20" normalizeH="0" baseline="0" noProof="0" dirty="0">
                <a:ln>
                  <a:noFill/>
                </a:ln>
                <a:solidFill>
                  <a:srgbClr val="424455"/>
                </a:solidFill>
                <a:effectLst/>
                <a:uLnTx/>
                <a:uFillTx/>
                <a:latin typeface="Trebuchet MS"/>
                <a:ea typeface="+mn-ea"/>
                <a:cs typeface="Trebuchet MS"/>
              </a:rPr>
              <a:t>Border</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Gat</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e</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wa</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y</a:t>
            </a:r>
            <a:r>
              <a:rPr kumimoji="0" sz="4000" b="0" i="0" u="none" strike="noStrike" kern="1200" cap="none" spc="2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5"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rotocol</a:t>
            </a:r>
            <a:r>
              <a:rPr kumimoji="0" sz="4000" b="0" i="0" u="none" strike="noStrike" kern="1200" cap="none" spc="19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(BGP)</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78460" marR="0" lvl="0" indent="-256540" algn="l" defTabSz="914400" rtl="0" eaLnBrk="1" fontAlgn="auto" latinLnBrk="0" hangingPunct="1">
              <a:lnSpc>
                <a:spcPct val="100000"/>
              </a:lnSpc>
              <a:spcBef>
                <a:spcPts val="1295"/>
              </a:spcBef>
              <a:spcAft>
                <a:spcPts val="0"/>
              </a:spcAft>
              <a:buClr>
                <a:srgbClr val="9F4DA2"/>
              </a:buClr>
              <a:buSzTx/>
              <a:buFont typeface="Georgia"/>
              <a:buChar char="•"/>
              <a:tabLst>
                <a:tab pos="37909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Do</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ain</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BG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entire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Interne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 name="object 3"/>
          <p:cNvSpPr txBox="1"/>
          <p:nvPr/>
        </p:nvSpPr>
        <p:spPr>
          <a:xfrm>
            <a:off x="645668" y="1899499"/>
            <a:ext cx="7230745" cy="318135"/>
          </a:xfrm>
          <a:prstGeom prst="rect">
            <a:avLst/>
          </a:prstGeom>
        </p:spPr>
        <p:txBody>
          <a:bodyPr vert="horz" wrap="square" lIns="0" tIns="0" rIns="0" bIns="0" rtlCol="0">
            <a:spAutoFit/>
          </a:bodyPr>
          <a:lstStyle/>
          <a:p>
            <a:pPr marL="268605" marR="0" lvl="0" indent="-255904" algn="l" defTabSz="914400" rtl="0" eaLnBrk="1" fontAlgn="auto" latinLnBrk="0" hangingPunct="1">
              <a:lnSpc>
                <a:spcPct val="100000"/>
              </a:lnSpc>
              <a:spcBef>
                <a:spcPts val="0"/>
              </a:spcBef>
              <a:spcAft>
                <a:spcPts val="0"/>
              </a:spcAft>
              <a:buClr>
                <a:srgbClr val="9F4DA2"/>
              </a:buClr>
              <a:buSzTx/>
              <a:buFont typeface="Georgia"/>
              <a:buChar char="•"/>
              <a:tabLst>
                <a:tab pos="269240" algn="l"/>
                <a:tab pos="5050155" algn="l"/>
                <a:tab pos="579564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with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each</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ability</a:t>
            </a: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4" name="object 4"/>
          <p:cNvSpPr txBox="1"/>
          <p:nvPr/>
        </p:nvSpPr>
        <p:spPr>
          <a:xfrm>
            <a:off x="1584703" y="1912793"/>
            <a:ext cx="7023100" cy="30480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1301750" algn="l"/>
                <a:tab pos="1891664" algn="l"/>
                <a:tab pos="2714625" algn="l"/>
                <a:tab pos="6528434"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protocols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or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ncerned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than</a:t>
            </a: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5" name="object 5"/>
          <p:cNvSpPr txBox="1"/>
          <p:nvPr/>
        </p:nvSpPr>
        <p:spPr>
          <a:xfrm>
            <a:off x="645668" y="2248073"/>
            <a:ext cx="7962900" cy="2072639"/>
          </a:xfrm>
          <a:prstGeom prst="rect">
            <a:avLst/>
          </a:prstGeom>
        </p:spPr>
        <p:txBody>
          <a:bodyPr vert="horz" wrap="square" lIns="0" tIns="0" rIns="0" bIns="0" rtlCol="0">
            <a:spAutoFit/>
          </a:bodyPr>
          <a:lstStyle/>
          <a:p>
            <a:pPr marL="268605"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pti</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alit</a:t>
            </a:r>
            <a:r>
              <a:rPr kumimoji="0" sz="2200" b="0" i="0" u="none" strike="noStrike" kern="1200" cap="none" spc="-14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268605" marR="0" lvl="0" indent="-255904" algn="l" defTabSz="914400" rtl="0" eaLnBrk="1" fontAlgn="auto" latinLnBrk="0" hangingPunct="1">
              <a:lnSpc>
                <a:spcPct val="100000"/>
              </a:lnSpc>
              <a:spcBef>
                <a:spcPts val="300"/>
              </a:spcBef>
              <a:spcAft>
                <a:spcPts val="0"/>
              </a:spcAft>
              <a:buClr>
                <a:srgbClr val="9F4DA2"/>
              </a:buClr>
              <a:buSzTx/>
              <a:buFont typeface="Georgia"/>
              <a:buChar char="•"/>
              <a:tabLst>
                <a:tab pos="26924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Rev</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olves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arou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three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activitie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314325" marR="0" lvl="0" indent="0" algn="l" defTabSz="914400" rtl="0" eaLnBrk="1" fontAlgn="auto" latinLnBrk="0" hangingPunct="1">
              <a:lnSpc>
                <a:spcPct val="100000"/>
              </a:lnSpc>
              <a:spcBef>
                <a:spcPts val="305"/>
              </a:spcBef>
              <a:spcAft>
                <a:spcPts val="0"/>
              </a:spcAft>
              <a:buClrTx/>
              <a:buSzTx/>
              <a:buFontTx/>
              <a:buNone/>
              <a:tabLst>
                <a:tab pos="561340"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Recei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v</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ing </a:t>
            </a:r>
            <a:r>
              <a:rPr kumimoji="0" sz="2100" b="0" i="0" u="none" strike="noStrike" kern="1200" cap="none" spc="-1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and </a:t>
            </a:r>
            <a:r>
              <a:rPr kumimoji="0" sz="2100" b="0" i="0" u="none" strike="noStrike" kern="1200" cap="none" spc="-17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filtering </a:t>
            </a:r>
            <a:r>
              <a:rPr kumimoji="0" sz="2100" b="0" i="0" u="none" strike="noStrike" kern="1200" cap="none" spc="-16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a:t>
            </a:r>
            <a:r>
              <a:rPr kumimoji="0" sz="2100" b="0" i="0" u="none" strike="noStrike" kern="1200" cap="none" spc="-1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advertise</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ent </a:t>
            </a:r>
            <a:r>
              <a:rPr kumimoji="0" sz="2100" b="0" i="0" u="none" strike="noStrike" kern="1200" cap="none" spc="-1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m </a:t>
            </a:r>
            <a:r>
              <a:rPr kumimoji="0" sz="2100" b="0" i="0" u="none" strike="noStrike" kern="1200" cap="none" spc="-18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rect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l</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y </a:t>
            </a:r>
            <a:r>
              <a:rPr kumimoji="0" sz="2100" b="0" i="0" u="none" strike="noStrike" kern="1200" cap="none" spc="-18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ed</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a:p>
            <a:pPr marL="561340" marR="0" lvl="0" indent="0" algn="l" defTabSz="9144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g</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a:p>
            <a:pPr marL="314325" marR="0" lvl="0" indent="0" algn="l" defTabSz="914400" rtl="0" eaLnBrk="1" fontAlgn="auto" latinLnBrk="0" hangingPunct="1">
              <a:lnSpc>
                <a:spcPct val="100000"/>
              </a:lnSpc>
              <a:spcBef>
                <a:spcPts val="300"/>
              </a:spcBef>
              <a:spcAft>
                <a:spcPts val="0"/>
              </a:spcAft>
              <a:buClrTx/>
              <a:buSzTx/>
              <a:buFontTx/>
              <a:buNone/>
              <a:tabLst>
                <a:tab pos="561340"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Sel</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a:p>
            <a:pPr marL="314325" marR="0" lvl="0" indent="0" algn="l" defTabSz="914400" rtl="0" eaLnBrk="1" fontAlgn="auto" latinLnBrk="0" hangingPunct="1">
              <a:lnSpc>
                <a:spcPct val="100000"/>
              </a:lnSpc>
              <a:spcBef>
                <a:spcPts val="300"/>
              </a:spcBef>
              <a:spcAft>
                <a:spcPts val="0"/>
              </a:spcAft>
              <a:buClrTx/>
              <a:buSzTx/>
              <a:buFontTx/>
              <a:buNone/>
              <a:tabLst>
                <a:tab pos="561340"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Sen</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g</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te 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v</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rtis</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ts</a:t>
            </a:r>
            <a:r>
              <a:rPr kumimoji="0" sz="2100" b="0" i="0" u="none" strike="noStrike" kern="1200" cap="none" spc="2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g</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a:t>
            </a:r>
            <a:endParaRPr kumimoji="0" sz="21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7"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extLst>
      <p:ext uri="{BB962C8B-B14F-4D97-AF65-F5344CB8AC3E}">
        <p14:creationId xmlns:p14="http://schemas.microsoft.com/office/powerpoint/2010/main" val="597269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99310"/>
            <a:ext cx="7143750" cy="1220847"/>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9"/>
              </a:spcBef>
              <a:spcAft>
                <a:spcPts val="0"/>
              </a:spcAft>
              <a:buClrTx/>
              <a:buSzTx/>
              <a:buFontTx/>
              <a:buNone/>
              <a:tabLst/>
              <a:defRPr/>
            </a:pPr>
            <a:endParaRPr kumimoji="0" sz="65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4000" b="0" i="0" u="none" strike="noStrike" kern="1200" cap="none" spc="-20" normalizeH="0" baseline="0" noProof="0" dirty="0">
                <a:ln>
                  <a:noFill/>
                </a:ln>
                <a:solidFill>
                  <a:srgbClr val="424455"/>
                </a:solidFill>
                <a:effectLst/>
                <a:uLnTx/>
                <a:uFillTx/>
                <a:latin typeface="Trebuchet MS"/>
                <a:ea typeface="+mn-ea"/>
                <a:cs typeface="Trebuchet MS"/>
              </a:rPr>
              <a:t>Border</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Gat</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e</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wa</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y</a:t>
            </a:r>
            <a:r>
              <a:rPr kumimoji="0" sz="4000" b="0" i="0" u="none" strike="noStrike" kern="1200" cap="none" spc="2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5"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rotocol</a:t>
            </a:r>
            <a:r>
              <a:rPr kumimoji="0" sz="4000" b="0" i="0" u="none" strike="noStrike" kern="1200" cap="none" spc="19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(BGP)</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78460" marR="0" lvl="0" indent="-256540" algn="l" defTabSz="914400" rtl="0" eaLnBrk="1" fontAlgn="auto" latinLnBrk="0" hangingPunct="1">
              <a:lnSpc>
                <a:spcPct val="100000"/>
              </a:lnSpc>
              <a:spcBef>
                <a:spcPts val="1295"/>
              </a:spcBef>
              <a:spcAft>
                <a:spcPts val="0"/>
              </a:spcAft>
              <a:buClr>
                <a:srgbClr val="9F4DA2"/>
              </a:buClr>
              <a:buSzTx/>
              <a:buFont typeface="Georgia"/>
              <a:buChar char="•"/>
              <a:tabLst>
                <a:tab pos="37909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Do</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ain</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BG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entire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Interne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 name="object 3"/>
          <p:cNvSpPr txBox="1"/>
          <p:nvPr/>
        </p:nvSpPr>
        <p:spPr>
          <a:xfrm>
            <a:off x="645668" y="1899499"/>
            <a:ext cx="7230745" cy="318135"/>
          </a:xfrm>
          <a:prstGeom prst="rect">
            <a:avLst/>
          </a:prstGeom>
        </p:spPr>
        <p:txBody>
          <a:bodyPr vert="horz" wrap="square" lIns="0" tIns="0" rIns="0" bIns="0" rtlCol="0">
            <a:spAutoFit/>
          </a:bodyPr>
          <a:lstStyle/>
          <a:p>
            <a:pPr marL="268605" marR="0" lvl="0" indent="-255904" algn="l" defTabSz="914400" rtl="0" eaLnBrk="1" fontAlgn="auto" latinLnBrk="0" hangingPunct="1">
              <a:lnSpc>
                <a:spcPct val="100000"/>
              </a:lnSpc>
              <a:spcBef>
                <a:spcPts val="0"/>
              </a:spcBef>
              <a:spcAft>
                <a:spcPts val="0"/>
              </a:spcAft>
              <a:buClr>
                <a:srgbClr val="9F4DA2"/>
              </a:buClr>
              <a:buSzTx/>
              <a:buFont typeface="Georgia"/>
              <a:buChar char="•"/>
              <a:tabLst>
                <a:tab pos="269240" algn="l"/>
                <a:tab pos="5050155" algn="l"/>
                <a:tab pos="579564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with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1" i="0" u="none" strike="noStrike" kern="1200" cap="none" spc="-50" normalizeH="0" baseline="0" noProof="0" dirty="0">
                <a:ln>
                  <a:noFill/>
                </a:ln>
                <a:solidFill>
                  <a:prstClr val="black"/>
                </a:solidFill>
                <a:effectLst/>
                <a:uLnTx/>
                <a:uFillTx/>
                <a:latin typeface="Times New Roman"/>
                <a:ea typeface="+mn-ea"/>
                <a:cs typeface="Times New Roman"/>
              </a:rPr>
              <a:t>r</a:t>
            </a:r>
            <a:r>
              <a:rPr kumimoji="0" sz="2200" b="1" i="0" u="none" strike="noStrike" kern="1200" cap="none" spc="-15" normalizeH="0" baseline="0" noProof="0" dirty="0">
                <a:ln>
                  <a:noFill/>
                </a:ln>
                <a:solidFill>
                  <a:prstClr val="black"/>
                </a:solidFill>
                <a:effectLst/>
                <a:uLnTx/>
                <a:uFillTx/>
                <a:latin typeface="Times New Roman"/>
                <a:ea typeface="+mn-ea"/>
                <a:cs typeface="Times New Roman"/>
              </a:rPr>
              <a:t>each</a:t>
            </a:r>
            <a:r>
              <a:rPr kumimoji="0" sz="2200" b="1" i="0" u="none" strike="noStrike" kern="1200" cap="none" spc="-10" normalizeH="0" baseline="0" noProof="0" dirty="0">
                <a:ln>
                  <a:noFill/>
                </a:ln>
                <a:solidFill>
                  <a:prstClr val="black"/>
                </a:solidFill>
                <a:effectLst/>
                <a:uLnTx/>
                <a:uFillTx/>
                <a:latin typeface="Times New Roman"/>
                <a:ea typeface="+mn-ea"/>
                <a:cs typeface="Times New Roman"/>
              </a:rPr>
              <a:t>ability</a:t>
            </a: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4" name="object 4"/>
          <p:cNvSpPr txBox="1"/>
          <p:nvPr/>
        </p:nvSpPr>
        <p:spPr>
          <a:xfrm>
            <a:off x="1584703" y="1912793"/>
            <a:ext cx="7023100" cy="30480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1301750" algn="l"/>
                <a:tab pos="1891664" algn="l"/>
                <a:tab pos="2714625" algn="l"/>
                <a:tab pos="6528434"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protocols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or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ncerned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than</a:t>
            </a: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5" name="object 5"/>
          <p:cNvSpPr txBox="1"/>
          <p:nvPr/>
        </p:nvSpPr>
        <p:spPr>
          <a:xfrm>
            <a:off x="645668" y="2248073"/>
            <a:ext cx="7962900" cy="2072639"/>
          </a:xfrm>
          <a:prstGeom prst="rect">
            <a:avLst/>
          </a:prstGeom>
        </p:spPr>
        <p:txBody>
          <a:bodyPr vert="horz" wrap="square" lIns="0" tIns="0" rIns="0" bIns="0" rtlCol="0">
            <a:spAutoFit/>
          </a:bodyPr>
          <a:lstStyle/>
          <a:p>
            <a:pPr marL="268605"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pti</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alit</a:t>
            </a:r>
            <a:r>
              <a:rPr kumimoji="0" sz="2200" b="0" i="0" u="none" strike="noStrike" kern="1200" cap="none" spc="-14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268605" marR="0" lvl="0" indent="-255904" algn="l" defTabSz="914400" rtl="0" eaLnBrk="1" fontAlgn="auto" latinLnBrk="0" hangingPunct="1">
              <a:lnSpc>
                <a:spcPct val="100000"/>
              </a:lnSpc>
              <a:spcBef>
                <a:spcPts val="300"/>
              </a:spcBef>
              <a:spcAft>
                <a:spcPts val="0"/>
              </a:spcAft>
              <a:buClr>
                <a:srgbClr val="9F4DA2"/>
              </a:buClr>
              <a:buSzTx/>
              <a:buFont typeface="Georgia"/>
              <a:buChar char="•"/>
              <a:tabLst>
                <a:tab pos="26924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Rev</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olves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arou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three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activitie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14325" marR="0" lvl="0" indent="0" algn="l" defTabSz="914400" rtl="0" eaLnBrk="1" fontAlgn="auto" latinLnBrk="0" hangingPunct="1">
              <a:lnSpc>
                <a:spcPct val="100000"/>
              </a:lnSpc>
              <a:spcBef>
                <a:spcPts val="305"/>
              </a:spcBef>
              <a:spcAft>
                <a:spcPts val="0"/>
              </a:spcAft>
              <a:buClrTx/>
              <a:buSzTx/>
              <a:buFontTx/>
              <a:buNone/>
              <a:tabLst>
                <a:tab pos="561340"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Recei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v</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ing </a:t>
            </a:r>
            <a:r>
              <a:rPr kumimoji="0" sz="2100" b="0" i="0" u="none" strike="noStrike" kern="1200" cap="none" spc="-1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and </a:t>
            </a:r>
            <a:r>
              <a:rPr kumimoji="0" sz="2100" b="0" i="0" u="none" strike="noStrike" kern="1200" cap="none" spc="-17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filtering </a:t>
            </a:r>
            <a:r>
              <a:rPr kumimoji="0" sz="2100" b="0" i="0" u="none" strike="noStrike" kern="1200" cap="none" spc="-16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 </a:t>
            </a:r>
            <a:r>
              <a:rPr kumimoji="0" sz="2100" b="0" i="0" u="none" strike="noStrike" kern="1200" cap="none" spc="-1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advertise</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ent </a:t>
            </a:r>
            <a:r>
              <a:rPr kumimoji="0" sz="2100" b="0" i="0" u="none" strike="noStrike" kern="1200" cap="none" spc="-17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f</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m </a:t>
            </a:r>
            <a:r>
              <a:rPr kumimoji="0" sz="2100" b="0" i="0" u="none" strike="noStrike" kern="1200" cap="none" spc="-18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rect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l</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y </a:t>
            </a:r>
            <a:r>
              <a:rPr kumimoji="0" sz="2100" b="0" i="0" u="none" strike="noStrike" kern="1200" cap="none" spc="-18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at</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ac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ed</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a:p>
            <a:pPr marL="561340" marR="0" lvl="0" indent="0" algn="l" defTabSz="9144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g</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a:p>
            <a:pPr marL="314325" marR="0" lvl="0" indent="0" algn="l" defTabSz="914400" rtl="0" eaLnBrk="1" fontAlgn="auto" latinLnBrk="0" hangingPunct="1">
              <a:lnSpc>
                <a:spcPct val="100000"/>
              </a:lnSpc>
              <a:spcBef>
                <a:spcPts val="300"/>
              </a:spcBef>
              <a:spcAft>
                <a:spcPts val="0"/>
              </a:spcAft>
              <a:buClrTx/>
              <a:buSzTx/>
              <a:buFontTx/>
              <a:buNone/>
              <a:tabLst>
                <a:tab pos="561340"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Sel</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c</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t</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a:p>
            <a:pPr marL="314325" marR="0" lvl="0" indent="0" algn="l" defTabSz="914400" rtl="0" eaLnBrk="1" fontAlgn="auto" latinLnBrk="0" hangingPunct="1">
              <a:lnSpc>
                <a:spcPct val="100000"/>
              </a:lnSpc>
              <a:spcBef>
                <a:spcPts val="300"/>
              </a:spcBef>
              <a:spcAft>
                <a:spcPts val="0"/>
              </a:spcAft>
              <a:buClrTx/>
              <a:buSzTx/>
              <a:buFontTx/>
              <a:buNone/>
              <a:tabLst>
                <a:tab pos="561340" algn="l"/>
              </a:tabLst>
              <a:defRPr/>
            </a:pPr>
            <a:r>
              <a:rPr kumimoji="0" sz="2100" b="0" i="0" u="none" strike="noStrike" kern="1200" cap="none" spc="0" normalizeH="0" baseline="0" noProof="0" dirty="0">
                <a:ln>
                  <a:noFill/>
                </a:ln>
                <a:solidFill>
                  <a:srgbClr val="437F85"/>
                </a:solidFill>
                <a:effectLst/>
                <a:uLnTx/>
                <a:uFillTx/>
                <a:latin typeface="Georgia"/>
                <a:ea typeface="+mn-ea"/>
                <a:cs typeface="Georgia"/>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Sen</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g</a:t>
            </a:r>
            <a:r>
              <a:rPr kumimoji="0" sz="2100" b="0" i="0" u="none" strike="noStrike" kern="1200" cap="none" spc="-1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te a</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d</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v</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rtis</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30" normalizeH="0" baseline="0" noProof="0" dirty="0">
                <a:ln>
                  <a:noFill/>
                </a:ln>
                <a:solidFill>
                  <a:srgbClr val="437F85"/>
                </a:solidFill>
                <a:effectLst/>
                <a:uLnTx/>
                <a:uFillTx/>
                <a:latin typeface="Times New Roman"/>
                <a:ea typeface="+mn-ea"/>
                <a:cs typeface="Times New Roman"/>
              </a:rPr>
              <a:t>m</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ts</a:t>
            </a:r>
            <a:r>
              <a:rPr kumimoji="0" sz="2100" b="0" i="0" u="none" strike="noStrike" kern="1200" cap="none" spc="20"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to</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 </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n</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e</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i</a:t>
            </a:r>
            <a:r>
              <a:rPr kumimoji="0" sz="2100" b="0" i="0" u="none" strike="noStrike" kern="1200" cap="none" spc="5" normalizeH="0" baseline="0" noProof="0" dirty="0">
                <a:ln>
                  <a:noFill/>
                </a:ln>
                <a:solidFill>
                  <a:srgbClr val="437F85"/>
                </a:solidFill>
                <a:effectLst/>
                <a:uLnTx/>
                <a:uFillTx/>
                <a:latin typeface="Times New Roman"/>
                <a:ea typeface="+mn-ea"/>
                <a:cs typeface="Times New Roman"/>
              </a:rPr>
              <a:t>g</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h</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b</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o</a:t>
            </a:r>
            <a:r>
              <a:rPr kumimoji="0" sz="2100" b="0" i="0" u="none" strike="noStrike" kern="1200" cap="none" spc="10" normalizeH="0" baseline="0" noProof="0" dirty="0">
                <a:ln>
                  <a:noFill/>
                </a:ln>
                <a:solidFill>
                  <a:srgbClr val="437F85"/>
                </a:solidFill>
                <a:effectLst/>
                <a:uLnTx/>
                <a:uFillTx/>
                <a:latin typeface="Times New Roman"/>
                <a:ea typeface="+mn-ea"/>
                <a:cs typeface="Times New Roman"/>
              </a:rPr>
              <a:t>u</a:t>
            </a:r>
            <a:r>
              <a:rPr kumimoji="0" sz="2100" b="0" i="0" u="none" strike="noStrike" kern="1200" cap="none" spc="0" normalizeH="0" baseline="0" noProof="0" dirty="0">
                <a:ln>
                  <a:noFill/>
                </a:ln>
                <a:solidFill>
                  <a:srgbClr val="437F85"/>
                </a:solidFill>
                <a:effectLst/>
                <a:uLnTx/>
                <a:uFillTx/>
                <a:latin typeface="Times New Roman"/>
                <a:ea typeface="+mn-ea"/>
                <a:cs typeface="Times New Roman"/>
              </a:rPr>
              <a:t>rs.</a:t>
            </a:r>
            <a:endParaRPr kumimoji="0" sz="21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7"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extLst>
      <p:ext uri="{BB962C8B-B14F-4D97-AF65-F5344CB8AC3E}">
        <p14:creationId xmlns:p14="http://schemas.microsoft.com/office/powerpoint/2010/main" val="108542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895600"/>
            <a:ext cx="2753664" cy="612796"/>
          </a:xfrm>
          <a:prstGeom prst="rect">
            <a:avLst/>
          </a:prstGeom>
        </p:spPr>
        <p:txBody>
          <a:bodyPr vert="horz" wrap="square" lIns="0" tIns="0" rIns="0" bIns="0" rtlCol="0">
            <a:spAutoFit/>
          </a:bodyPr>
          <a:lstStyle/>
          <a:p>
            <a:pPr marL="12700">
              <a:lnSpc>
                <a:spcPct val="100000"/>
              </a:lnSpc>
            </a:pPr>
            <a:r>
              <a:rPr dirty="0"/>
              <a:t>Thank</a:t>
            </a:r>
            <a:r>
              <a:rPr spc="85" dirty="0">
                <a:latin typeface="Times New Roman"/>
                <a:cs typeface="Times New Roman"/>
              </a:rPr>
              <a:t> </a:t>
            </a:r>
            <a:r>
              <a:rPr spc="-415" dirty="0"/>
              <a:t>Y</a:t>
            </a:r>
            <a:r>
              <a:rPr dirty="0"/>
              <a:t>ou</a:t>
            </a:r>
            <a:r>
              <a:rPr spc="180" dirty="0">
                <a:latin typeface="Times New Roman"/>
                <a:cs typeface="Times New Roman"/>
              </a:rPr>
              <a:t> </a:t>
            </a:r>
            <a:r>
              <a:rPr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501" t="20370" r="29166" b="30741"/>
          <a:stretch/>
        </p:blipFill>
        <p:spPr>
          <a:xfrm>
            <a:off x="533400" y="838200"/>
            <a:ext cx="7924800" cy="5029200"/>
          </a:xfrm>
          <a:prstGeom prst="rect">
            <a:avLst/>
          </a:prstGeom>
        </p:spPr>
      </p:pic>
    </p:spTree>
    <p:extLst>
      <p:ext uri="{BB962C8B-B14F-4D97-AF65-F5344CB8AC3E}">
        <p14:creationId xmlns:p14="http://schemas.microsoft.com/office/powerpoint/2010/main" val="1634241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333" t="17407" r="28333" b="35185"/>
          <a:stretch/>
        </p:blipFill>
        <p:spPr>
          <a:xfrm>
            <a:off x="609600" y="762000"/>
            <a:ext cx="8077200" cy="4456386"/>
          </a:xfrm>
          <a:prstGeom prst="rect">
            <a:avLst/>
          </a:prstGeom>
        </p:spPr>
      </p:pic>
    </p:spTree>
    <p:extLst>
      <p:ext uri="{BB962C8B-B14F-4D97-AF65-F5344CB8AC3E}">
        <p14:creationId xmlns:p14="http://schemas.microsoft.com/office/powerpoint/2010/main" val="62274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500" t="20371" r="27500" b="27777"/>
          <a:stretch/>
        </p:blipFill>
        <p:spPr>
          <a:xfrm>
            <a:off x="457200" y="228600"/>
            <a:ext cx="7641771" cy="4953000"/>
          </a:xfrm>
          <a:prstGeom prst="rect">
            <a:avLst/>
          </a:prstGeom>
        </p:spPr>
      </p:pic>
    </p:spTree>
    <p:extLst>
      <p:ext uri="{BB962C8B-B14F-4D97-AF65-F5344CB8AC3E}">
        <p14:creationId xmlns:p14="http://schemas.microsoft.com/office/powerpoint/2010/main" val="98273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000" t="20371" r="29166" b="23333"/>
          <a:stretch/>
        </p:blipFill>
        <p:spPr>
          <a:xfrm>
            <a:off x="609600" y="381000"/>
            <a:ext cx="7830552" cy="5410200"/>
          </a:xfrm>
          <a:prstGeom prst="rect">
            <a:avLst/>
          </a:prstGeom>
        </p:spPr>
      </p:pic>
    </p:spTree>
    <p:extLst>
      <p:ext uri="{BB962C8B-B14F-4D97-AF65-F5344CB8AC3E}">
        <p14:creationId xmlns:p14="http://schemas.microsoft.com/office/powerpoint/2010/main" val="2019632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833" t="20371" r="29167" b="23333"/>
          <a:stretch/>
        </p:blipFill>
        <p:spPr>
          <a:xfrm>
            <a:off x="381000" y="381000"/>
            <a:ext cx="8229600" cy="5791200"/>
          </a:xfrm>
          <a:prstGeom prst="rect">
            <a:avLst/>
          </a:prstGeom>
        </p:spPr>
      </p:pic>
    </p:spTree>
    <p:extLst>
      <p:ext uri="{BB962C8B-B14F-4D97-AF65-F5344CB8AC3E}">
        <p14:creationId xmlns:p14="http://schemas.microsoft.com/office/powerpoint/2010/main" val="353215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latin typeface="Times New Roman" panose="02020603050405020304" pitchFamily="18" charset="0"/>
                <a:cs typeface="Times New Roman" panose="02020603050405020304" pitchFamily="18" charset="0"/>
              </a:rPr>
              <a:t>Subnetting</a:t>
            </a:r>
          </a:p>
        </p:txBody>
      </p:sp>
      <p:sp>
        <p:nvSpPr>
          <p:cNvPr id="3" name="Content Placeholder 2"/>
          <p:cNvSpPr>
            <a:spLocks noGrp="1"/>
          </p:cNvSpPr>
          <p:nvPr>
            <p:ph idx="1"/>
          </p:nvPr>
        </p:nvSpPr>
        <p:spPr>
          <a:xfrm>
            <a:off x="628650" y="1690689"/>
            <a:ext cx="7886700" cy="4351338"/>
          </a:xfrm>
        </p:spPr>
        <p:txBody>
          <a:bodyPr/>
          <a:lstStyle/>
          <a:p>
            <a:r>
              <a:rPr dirty="0">
                <a:latin typeface="Times New Roman" panose="02020603050405020304" pitchFamily="18" charset="0"/>
                <a:cs typeface="Times New Roman" panose="02020603050405020304" pitchFamily="18" charset="0"/>
              </a:rPr>
              <a:t>Subnetting is the process of dividing a large network into smaller, manageable sub-networks (subnets).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allow you to divide a class A,B,C network address into smaller subnetworks, with their own network addresses.</a:t>
            </a:r>
          </a:p>
          <a:p>
            <a:r>
              <a:rPr lang="en-US" dirty="0">
                <a:latin typeface="Times New Roman" panose="02020603050405020304" pitchFamily="18" charset="0"/>
                <a:cs typeface="Times New Roman" panose="02020603050405020304" pitchFamily="18" charset="0"/>
              </a:rPr>
              <a:t>Each subnet acts like its own LAN and it is connected to its own router interface.</a:t>
            </a:r>
            <a:endParaRPr dirty="0">
              <a:latin typeface="Times New Roman" panose="02020603050405020304" pitchFamily="18" charset="0"/>
              <a:cs typeface="Times New Roman" panose="02020603050405020304" pitchFamily="18" charset="0"/>
            </a:endParaRPr>
          </a:p>
          <a:p>
            <a:r>
              <a:rPr dirty="0">
                <a:latin typeface="Times New Roman" panose="02020603050405020304" pitchFamily="18" charset="0"/>
                <a:cs typeface="Times New Roman" panose="02020603050405020304" pitchFamily="18" charset="0"/>
              </a:rPr>
              <a:t>Purpose:</a:t>
            </a:r>
          </a:p>
          <a:p>
            <a:r>
              <a:rPr dirty="0">
                <a:latin typeface="Times New Roman" panose="02020603050405020304" pitchFamily="18" charset="0"/>
                <a:cs typeface="Times New Roman" panose="02020603050405020304" pitchFamily="18" charset="0"/>
              </a:rPr>
              <a:t>- Efficient IP address utilization</a:t>
            </a:r>
          </a:p>
          <a:p>
            <a:r>
              <a:rPr dirty="0">
                <a:latin typeface="Times New Roman" panose="02020603050405020304" pitchFamily="18" charset="0"/>
                <a:cs typeface="Times New Roman" panose="02020603050405020304" pitchFamily="18" charset="0"/>
              </a:rPr>
              <a:t>- Improved security and performance</a:t>
            </a:r>
          </a:p>
          <a:p>
            <a:r>
              <a:rPr dirty="0">
                <a:latin typeface="Times New Roman" panose="02020603050405020304" pitchFamily="18" charset="0"/>
                <a:cs typeface="Times New Roman" panose="02020603050405020304" pitchFamily="18" charset="0"/>
              </a:rPr>
              <a:t>- Reducing broadcast traffic</a:t>
            </a:r>
          </a:p>
        </p:txBody>
      </p:sp>
    </p:spTree>
    <p:extLst>
      <p:ext uri="{BB962C8B-B14F-4D97-AF65-F5344CB8AC3E}">
        <p14:creationId xmlns:p14="http://schemas.microsoft.com/office/powerpoint/2010/main" val="3845847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Subnetting</a:t>
            </a:r>
            <a:endParaRPr dirty="0"/>
          </a:p>
        </p:txBody>
      </p:sp>
      <p:sp>
        <p:nvSpPr>
          <p:cNvPr id="3" name="Content Placeholder 2"/>
          <p:cNvSpPr>
            <a:spLocks noGrp="1"/>
          </p:cNvSpPr>
          <p:nvPr>
            <p:ph idx="1"/>
          </p:nvPr>
        </p:nvSpPr>
        <p:spPr>
          <a:xfrm>
            <a:off x="628650" y="1690689"/>
            <a:ext cx="8134350" cy="4486274"/>
          </a:xfrm>
        </p:spPr>
        <p:txBody>
          <a:bodyPr/>
          <a:lstStyle/>
          <a:p>
            <a:pPr>
              <a:lnSpc>
                <a:spcPct val="150000"/>
              </a:lnSpc>
            </a:pPr>
            <a:r>
              <a:rPr b="1" dirty="0">
                <a:latin typeface="Times New Roman" panose="02020603050405020304" pitchFamily="18" charset="0"/>
                <a:cs typeface="Times New Roman" panose="02020603050405020304" pitchFamily="18" charset="0"/>
              </a:rPr>
              <a:t>IP Address: </a:t>
            </a:r>
            <a:r>
              <a:rPr dirty="0">
                <a:latin typeface="Times New Roman" panose="02020603050405020304" pitchFamily="18" charset="0"/>
                <a:cs typeface="Times New Roman" panose="02020603050405020304" pitchFamily="18" charset="0"/>
              </a:rPr>
              <a:t>A 32-bit number (IPv4) uniquely identifying a host.</a:t>
            </a:r>
          </a:p>
          <a:p>
            <a:pPr>
              <a:lnSpc>
                <a:spcPct val="150000"/>
              </a:lnSpc>
            </a:pPr>
            <a:r>
              <a:rPr b="1" dirty="0">
                <a:latin typeface="Times New Roman" panose="02020603050405020304" pitchFamily="18" charset="0"/>
                <a:cs typeface="Times New Roman" panose="02020603050405020304" pitchFamily="18" charset="0"/>
              </a:rPr>
              <a:t>Subnet Mask: </a:t>
            </a:r>
            <a:r>
              <a:rPr dirty="0">
                <a:latin typeface="Times New Roman" panose="02020603050405020304" pitchFamily="18" charset="0"/>
                <a:cs typeface="Times New Roman" panose="02020603050405020304" pitchFamily="18" charset="0"/>
              </a:rPr>
              <a:t>Separates the network portion from the host portion.</a:t>
            </a:r>
          </a:p>
          <a:p>
            <a:pPr>
              <a:lnSpc>
                <a:spcPct val="150000"/>
              </a:lnSpc>
            </a:pPr>
            <a:r>
              <a:rPr b="1" dirty="0">
                <a:latin typeface="Times New Roman" panose="02020603050405020304" pitchFamily="18" charset="0"/>
                <a:cs typeface="Times New Roman" panose="02020603050405020304" pitchFamily="18" charset="0"/>
              </a:rPr>
              <a:t>Network Address: </a:t>
            </a:r>
            <a:r>
              <a:rPr dirty="0">
                <a:latin typeface="Times New Roman" panose="02020603050405020304" pitchFamily="18" charset="0"/>
                <a:cs typeface="Times New Roman" panose="02020603050405020304" pitchFamily="18" charset="0"/>
              </a:rPr>
              <a:t>The first address in a subnet; identifies the subnet.</a:t>
            </a:r>
          </a:p>
          <a:p>
            <a:pPr>
              <a:lnSpc>
                <a:spcPct val="150000"/>
              </a:lnSpc>
            </a:pPr>
            <a:r>
              <a:rPr b="1" dirty="0">
                <a:latin typeface="Times New Roman" panose="02020603050405020304" pitchFamily="18" charset="0"/>
                <a:cs typeface="Times New Roman" panose="02020603050405020304" pitchFamily="18" charset="0"/>
              </a:rPr>
              <a:t>Broadcast Address: </a:t>
            </a:r>
            <a:r>
              <a:rPr dirty="0">
                <a:latin typeface="Times New Roman" panose="02020603050405020304" pitchFamily="18" charset="0"/>
                <a:cs typeface="Times New Roman" panose="02020603050405020304" pitchFamily="18" charset="0"/>
              </a:rPr>
              <a:t>The last address in a subnet; used to reach all hosts.</a:t>
            </a:r>
          </a:p>
        </p:txBody>
      </p:sp>
    </p:spTree>
    <p:extLst>
      <p:ext uri="{BB962C8B-B14F-4D97-AF65-F5344CB8AC3E}">
        <p14:creationId xmlns:p14="http://schemas.microsoft.com/office/powerpoint/2010/main" val="269808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7"/>
            <a:ext cx="7886700" cy="549274"/>
          </a:xfrm>
        </p:spPr>
        <p:txBody>
          <a:bodyPr>
            <a:normAutofit fontScale="90000"/>
          </a:bodyPr>
          <a:lstStyle/>
          <a:p>
            <a:pPr algn="ctr"/>
            <a:br>
              <a:rPr lang="en-US" sz="4000" b="1" dirty="0">
                <a:solidFill>
                  <a:srgbClr val="FF0000"/>
                </a:solidFill>
                <a:latin typeface="Times New Roman" panose="02020603050405020304" pitchFamily="18" charset="0"/>
                <a:cs typeface="Times New Roman" panose="02020603050405020304" pitchFamily="18" charset="0"/>
              </a:rPr>
            </a:br>
            <a:r>
              <a:rPr lang="en-US" sz="4000" b="1" dirty="0">
                <a:solidFill>
                  <a:srgbClr val="FF0000"/>
                </a:solidFill>
                <a:latin typeface="Times New Roman" panose="02020603050405020304" pitchFamily="18" charset="0"/>
                <a:cs typeface="Times New Roman" panose="02020603050405020304" pitchFamily="18" charset="0"/>
              </a:rPr>
              <a:t>Network Layer</a:t>
            </a:r>
            <a:br>
              <a:rPr lang="en-US" sz="4000" b="1" dirty="0">
                <a:solidFill>
                  <a:srgbClr val="FF0000"/>
                </a:solidFill>
                <a:latin typeface="Times New Roman" panose="02020603050405020304" pitchFamily="18" charset="0"/>
                <a:cs typeface="Times New Roman" panose="02020603050405020304" pitchFamily="18" charset="0"/>
              </a:rPr>
            </a:b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228600" y="1066800"/>
            <a:ext cx="8686800" cy="5486400"/>
          </a:xfrm>
        </p:spPr>
        <p:txBody>
          <a:bodyPr>
            <a:normAutofit/>
          </a:bodyPr>
          <a:lstStyle/>
          <a:p>
            <a:pPr>
              <a:lnSpc>
                <a:spcPct val="150000"/>
              </a:lnSpc>
            </a:pPr>
            <a:r>
              <a:rPr lang="en-US" sz="2000" dirty="0"/>
              <a:t>The Network Layer is the third layer of the OSI model.</a:t>
            </a:r>
          </a:p>
          <a:p>
            <a:pPr>
              <a:lnSpc>
                <a:spcPct val="150000"/>
              </a:lnSpc>
            </a:pPr>
            <a:r>
              <a:rPr lang="en-US" sz="2000" dirty="0"/>
              <a:t>It handles the service requests from the transport layer and further forwards the service request to the data link layer.</a:t>
            </a:r>
          </a:p>
          <a:p>
            <a:pPr>
              <a:lnSpc>
                <a:spcPct val="150000"/>
              </a:lnSpc>
            </a:pPr>
            <a:r>
              <a:rPr lang="en-US" sz="2000" dirty="0"/>
              <a:t>It determines the route from the source to the destination and also manages the traffic problems such as switching, routing and controls the congestion of data packets.</a:t>
            </a:r>
          </a:p>
          <a:p>
            <a:pPr>
              <a:lnSpc>
                <a:spcPct val="150000"/>
              </a:lnSpc>
            </a:pPr>
            <a:r>
              <a:rPr lang="en-US" sz="2000" dirty="0"/>
              <a:t>The main role of the network layer is to move the packets from sending host to the receiving host.</a:t>
            </a:r>
          </a:p>
          <a:p>
            <a:endParaRPr lang="en-US" dirty="0"/>
          </a:p>
        </p:txBody>
      </p:sp>
    </p:spTree>
    <p:extLst>
      <p:ext uri="{BB962C8B-B14F-4D97-AF65-F5344CB8AC3E}">
        <p14:creationId xmlns:p14="http://schemas.microsoft.com/office/powerpoint/2010/main" val="560015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200" b="1" dirty="0">
                <a:latin typeface="Times New Roman" panose="02020603050405020304" pitchFamily="18" charset="0"/>
                <a:cs typeface="Times New Roman" panose="02020603050405020304" pitchFamily="18" charset="0"/>
              </a:rPr>
              <a:t>Fixed Length Subnet Masking (FLSM)</a:t>
            </a:r>
          </a:p>
        </p:txBody>
      </p:sp>
      <p:sp>
        <p:nvSpPr>
          <p:cNvPr id="3" name="Content Placeholder 2"/>
          <p:cNvSpPr>
            <a:spLocks noGrp="1"/>
          </p:cNvSpPr>
          <p:nvPr>
            <p:ph idx="1"/>
          </p:nvPr>
        </p:nvSpPr>
        <p:spPr>
          <a:xfrm>
            <a:off x="628650" y="1690689"/>
            <a:ext cx="7886700" cy="4351338"/>
          </a:xfrm>
        </p:spPr>
        <p:txBody>
          <a:bodyPr/>
          <a:lstStyle/>
          <a:p>
            <a:r>
              <a:rPr dirty="0">
                <a:latin typeface="Times New Roman" panose="02020603050405020304" pitchFamily="18" charset="0"/>
                <a:cs typeface="Times New Roman" panose="02020603050405020304" pitchFamily="18" charset="0"/>
              </a:rPr>
              <a:t>All subnets have the same number of hosts.</a:t>
            </a:r>
          </a:p>
          <a:p>
            <a:r>
              <a:rPr dirty="0">
                <a:latin typeface="Times New Roman" panose="02020603050405020304" pitchFamily="18" charset="0"/>
                <a:cs typeface="Times New Roman" panose="02020603050405020304" pitchFamily="18" charset="0"/>
              </a:rPr>
              <a:t>Example:</a:t>
            </a:r>
          </a:p>
          <a:p>
            <a:r>
              <a:rPr dirty="0">
                <a:latin typeface="Times New Roman" panose="02020603050405020304" pitchFamily="18" charset="0"/>
                <a:cs typeface="Times New Roman" panose="02020603050405020304" pitchFamily="18" charset="0"/>
              </a:rPr>
              <a:t>- IP: 192.168.1.0/24</a:t>
            </a:r>
          </a:p>
          <a:p>
            <a:r>
              <a:rPr dirty="0">
                <a:latin typeface="Times New Roman" panose="02020603050405020304" pitchFamily="18" charset="0"/>
                <a:cs typeface="Times New Roman" panose="02020603050405020304" pitchFamily="18" charset="0"/>
              </a:rPr>
              <a:t>- Divide into 4 subnets → 192.168.1.0/26</a:t>
            </a:r>
          </a:p>
          <a:p>
            <a:r>
              <a:rPr dirty="0">
                <a:latin typeface="Times New Roman" panose="02020603050405020304" pitchFamily="18" charset="0"/>
                <a:cs typeface="Times New Roman" panose="02020603050405020304" pitchFamily="18" charset="0"/>
              </a:rPr>
              <a:t>Subnets:</a:t>
            </a:r>
          </a:p>
          <a:p>
            <a:r>
              <a:rPr dirty="0">
                <a:latin typeface="Times New Roman" panose="02020603050405020304" pitchFamily="18" charset="0"/>
                <a:cs typeface="Times New Roman" panose="02020603050405020304" pitchFamily="18" charset="0"/>
              </a:rPr>
              <a:t>- 192.168.1.0 – 192.168.1.63</a:t>
            </a:r>
          </a:p>
          <a:p>
            <a:r>
              <a:rPr dirty="0">
                <a:latin typeface="Times New Roman" panose="02020603050405020304" pitchFamily="18" charset="0"/>
                <a:cs typeface="Times New Roman" panose="02020603050405020304" pitchFamily="18" charset="0"/>
              </a:rPr>
              <a:t>- 192.168.1.64 – 192.168.1.127</a:t>
            </a:r>
          </a:p>
          <a:p>
            <a:r>
              <a:rPr dirty="0">
                <a:latin typeface="Times New Roman" panose="02020603050405020304" pitchFamily="18" charset="0"/>
                <a:cs typeface="Times New Roman" panose="02020603050405020304" pitchFamily="18" charset="0"/>
              </a:rPr>
              <a:t>- 192.168.1.128 – 192.168.1.191</a:t>
            </a:r>
          </a:p>
          <a:p>
            <a:r>
              <a:rPr dirty="0">
                <a:latin typeface="Times New Roman" panose="02020603050405020304" pitchFamily="18" charset="0"/>
                <a:cs typeface="Times New Roman" panose="02020603050405020304" pitchFamily="18" charset="0"/>
              </a:rPr>
              <a:t>- 192.168.1.192 – 192.168.1.255</a:t>
            </a:r>
          </a:p>
        </p:txBody>
      </p:sp>
    </p:spTree>
    <p:extLst>
      <p:ext uri="{BB962C8B-B14F-4D97-AF65-F5344CB8AC3E}">
        <p14:creationId xmlns:p14="http://schemas.microsoft.com/office/powerpoint/2010/main" val="3216137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Variable Length Subnet Masking (VLSM)</a:t>
            </a:r>
          </a:p>
        </p:txBody>
      </p:sp>
      <p:sp>
        <p:nvSpPr>
          <p:cNvPr id="3" name="Content Placeholder 2"/>
          <p:cNvSpPr>
            <a:spLocks noGrp="1"/>
          </p:cNvSpPr>
          <p:nvPr>
            <p:ph idx="1"/>
          </p:nvPr>
        </p:nvSpPr>
        <p:spPr>
          <a:xfrm>
            <a:off x="621276" y="1710354"/>
            <a:ext cx="7886700" cy="4351338"/>
          </a:xfrm>
        </p:spPr>
        <p:txBody>
          <a:bodyPr/>
          <a:lstStyle/>
          <a:p>
            <a:r>
              <a:rPr dirty="0">
                <a:latin typeface="Times New Roman" panose="02020603050405020304" pitchFamily="18" charset="0"/>
                <a:cs typeface="Times New Roman" panose="02020603050405020304" pitchFamily="18" charset="0"/>
              </a:rPr>
              <a:t>Subnets have different sizes based on need.</a:t>
            </a:r>
          </a:p>
          <a:p>
            <a:r>
              <a:rPr dirty="0">
                <a:latin typeface="Times New Roman" panose="02020603050405020304" pitchFamily="18" charset="0"/>
                <a:cs typeface="Times New Roman" panose="02020603050405020304" pitchFamily="18" charset="0"/>
              </a:rPr>
              <a:t>Allows efficient IP usage.</a:t>
            </a:r>
          </a:p>
          <a:p>
            <a:r>
              <a:rPr dirty="0">
                <a:latin typeface="Times New Roman" panose="02020603050405020304" pitchFamily="18" charset="0"/>
                <a:cs typeface="Times New Roman" panose="02020603050405020304" pitchFamily="18" charset="0"/>
              </a:rPr>
              <a:t>Example:</a:t>
            </a:r>
          </a:p>
          <a:p>
            <a:pPr marL="0" indent="0">
              <a:buNone/>
            </a:pPr>
            <a:r>
              <a:rPr lang="en-US"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 One department needs 60 hosts → /26</a:t>
            </a:r>
          </a:p>
          <a:p>
            <a:pPr marL="0" indent="0">
              <a:buNone/>
            </a:pPr>
            <a:r>
              <a:rPr lang="en-US"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 Another needs 30 → /27</a:t>
            </a:r>
          </a:p>
          <a:p>
            <a:pPr marL="0" indent="0">
              <a:buNone/>
            </a:pPr>
            <a:r>
              <a:rPr lang="en-US"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 Another needs 14 → /28</a:t>
            </a:r>
          </a:p>
        </p:txBody>
      </p:sp>
    </p:spTree>
    <p:extLst>
      <p:ext uri="{BB962C8B-B14F-4D97-AF65-F5344CB8AC3E}">
        <p14:creationId xmlns:p14="http://schemas.microsoft.com/office/powerpoint/2010/main" val="58659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Subnetting Formulae</a:t>
            </a:r>
          </a:p>
        </p:txBody>
      </p:sp>
      <p:sp>
        <p:nvSpPr>
          <p:cNvPr id="3" name="Content Placeholder 2"/>
          <p:cNvSpPr>
            <a:spLocks noGrp="1"/>
          </p:cNvSpPr>
          <p:nvPr>
            <p:ph idx="1"/>
          </p:nvPr>
        </p:nvSpPr>
        <p:spPr/>
        <p:txBody>
          <a:bodyPr/>
          <a:lstStyle/>
          <a:p>
            <a:pPr>
              <a:lnSpc>
                <a:spcPct val="150000"/>
              </a:lnSpc>
            </a:pPr>
            <a:r>
              <a:rPr b="1" dirty="0">
                <a:latin typeface="Times New Roman" panose="02020603050405020304" pitchFamily="18" charset="0"/>
                <a:cs typeface="Times New Roman" panose="02020603050405020304" pitchFamily="18" charset="0"/>
              </a:rPr>
              <a:t>Number of Subnets: </a:t>
            </a:r>
            <a:r>
              <a:rPr dirty="0">
                <a:latin typeface="Times New Roman" panose="02020603050405020304" pitchFamily="18" charset="0"/>
                <a:cs typeface="Times New Roman" panose="02020603050405020304" pitchFamily="18" charset="0"/>
              </a:rPr>
              <a:t>2^n (where n is number of borrowed bits)</a:t>
            </a:r>
          </a:p>
          <a:p>
            <a:pPr>
              <a:lnSpc>
                <a:spcPct val="150000"/>
              </a:lnSpc>
            </a:pPr>
            <a:r>
              <a:rPr b="1" dirty="0">
                <a:latin typeface="Times New Roman" panose="02020603050405020304" pitchFamily="18" charset="0"/>
                <a:cs typeface="Times New Roman" panose="02020603050405020304" pitchFamily="18" charset="0"/>
              </a:rPr>
              <a:t>Number of Hosts per Subnet</a:t>
            </a:r>
            <a:r>
              <a:rPr dirty="0">
                <a:latin typeface="Times New Roman" panose="02020603050405020304" pitchFamily="18" charset="0"/>
                <a:cs typeface="Times New Roman" panose="02020603050405020304" pitchFamily="18" charset="0"/>
              </a:rPr>
              <a:t>: 2^h - 2 (where h is number of host bits)</a:t>
            </a:r>
          </a:p>
          <a:p>
            <a:pPr>
              <a:lnSpc>
                <a:spcPct val="150000"/>
              </a:lnSpc>
            </a:pPr>
            <a:r>
              <a:rPr b="1" dirty="0">
                <a:latin typeface="Times New Roman" panose="02020603050405020304" pitchFamily="18" charset="0"/>
                <a:cs typeface="Times New Roman" panose="02020603050405020304" pitchFamily="18" charset="0"/>
              </a:rPr>
              <a:t>Valid Host Range</a:t>
            </a:r>
            <a:r>
              <a:rPr dirty="0">
                <a:latin typeface="Times New Roman" panose="02020603050405020304" pitchFamily="18" charset="0"/>
                <a:cs typeface="Times New Roman" panose="02020603050405020304" pitchFamily="18" charset="0"/>
              </a:rPr>
              <a:t>: Between Network and Broadcast addresses</a:t>
            </a:r>
          </a:p>
        </p:txBody>
      </p:sp>
    </p:spTree>
    <p:extLst>
      <p:ext uri="{BB962C8B-B14F-4D97-AF65-F5344CB8AC3E}">
        <p14:creationId xmlns:p14="http://schemas.microsoft.com/office/powerpoint/2010/main" val="1554623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Subnetting Step-by-Step</a:t>
            </a:r>
          </a:p>
        </p:txBody>
      </p:sp>
      <p:sp>
        <p:nvSpPr>
          <p:cNvPr id="3" name="Content Placeholder 2"/>
          <p:cNvSpPr>
            <a:spLocks noGrp="1"/>
          </p:cNvSpPr>
          <p:nvPr>
            <p:ph idx="1"/>
          </p:nvPr>
        </p:nvSpPr>
        <p:spPr>
          <a:xfrm>
            <a:off x="606527" y="1600200"/>
            <a:ext cx="7886700" cy="4351338"/>
          </a:xfrm>
        </p:spPr>
        <p:txBody>
          <a:bodyPr/>
          <a:lstStyle/>
          <a:p>
            <a:pPr>
              <a:lnSpc>
                <a:spcPct val="150000"/>
              </a:lnSpc>
            </a:pPr>
            <a:r>
              <a:rPr dirty="0">
                <a:latin typeface="Times New Roman" panose="02020603050405020304" pitchFamily="18" charset="0"/>
                <a:cs typeface="Times New Roman" panose="02020603050405020304" pitchFamily="18" charset="0"/>
              </a:rPr>
              <a:t>1. Identify Class (A, B, C)</a:t>
            </a:r>
          </a:p>
          <a:p>
            <a:pPr>
              <a:lnSpc>
                <a:spcPct val="150000"/>
              </a:lnSpc>
            </a:pPr>
            <a:r>
              <a:rPr dirty="0">
                <a:latin typeface="Times New Roman" panose="02020603050405020304" pitchFamily="18" charset="0"/>
                <a:cs typeface="Times New Roman" panose="02020603050405020304" pitchFamily="18" charset="0"/>
              </a:rPr>
              <a:t>2. Convert subnet mask to binary</a:t>
            </a:r>
          </a:p>
          <a:p>
            <a:pPr>
              <a:lnSpc>
                <a:spcPct val="150000"/>
              </a:lnSpc>
            </a:pPr>
            <a:r>
              <a:rPr dirty="0">
                <a:latin typeface="Times New Roman" panose="02020603050405020304" pitchFamily="18" charset="0"/>
                <a:cs typeface="Times New Roman" panose="02020603050405020304" pitchFamily="18" charset="0"/>
              </a:rPr>
              <a:t>3. Calculate total subnets and hosts</a:t>
            </a:r>
          </a:p>
          <a:p>
            <a:pPr>
              <a:lnSpc>
                <a:spcPct val="150000"/>
              </a:lnSpc>
            </a:pPr>
            <a:r>
              <a:rPr dirty="0">
                <a:latin typeface="Times New Roman" panose="02020603050405020304" pitchFamily="18" charset="0"/>
                <a:cs typeface="Times New Roman" panose="02020603050405020304" pitchFamily="18" charset="0"/>
              </a:rPr>
              <a:t>4. List subnets (Network, Broadcast, Range)</a:t>
            </a:r>
          </a:p>
        </p:txBody>
      </p:sp>
    </p:spTree>
    <p:extLst>
      <p:ext uri="{BB962C8B-B14F-4D97-AF65-F5344CB8AC3E}">
        <p14:creationId xmlns:p14="http://schemas.microsoft.com/office/powerpoint/2010/main" val="3015991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Subnetting</a:t>
            </a:r>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Example: </a:t>
            </a:r>
          </a:p>
          <a:p>
            <a:r>
              <a:rPr lang="en-US" dirty="0">
                <a:latin typeface="Times New Roman" panose="02020603050405020304" pitchFamily="18" charset="0"/>
                <a:cs typeface="Times New Roman" panose="02020603050405020304" pitchFamily="18" charset="0"/>
              </a:rPr>
              <a:t>G</a:t>
            </a:r>
            <a:r>
              <a:rPr dirty="0">
                <a:latin typeface="Times New Roman" panose="02020603050405020304" pitchFamily="18" charset="0"/>
                <a:cs typeface="Times New Roman" panose="02020603050405020304" pitchFamily="18" charset="0"/>
              </a:rPr>
              <a:t>iven: 192.168.10.0/24</a:t>
            </a:r>
            <a:r>
              <a:rPr lang="en-US" dirty="0">
                <a:latin typeface="Times New Roman" panose="02020603050405020304" pitchFamily="18" charset="0"/>
                <a:cs typeface="Times New Roman" panose="02020603050405020304" pitchFamily="18" charset="0"/>
              </a:rPr>
              <a:t> - </a:t>
            </a:r>
            <a:r>
              <a:rPr dirty="0">
                <a:latin typeface="Times New Roman" panose="02020603050405020304" pitchFamily="18" charset="0"/>
                <a:cs typeface="Times New Roman" panose="02020603050405020304" pitchFamily="18" charset="0"/>
              </a:rPr>
              <a:t>Required: 4 Subnets</a:t>
            </a:r>
          </a:p>
          <a:p>
            <a:pPr marL="0" indent="0">
              <a:buNone/>
            </a:pPr>
            <a:r>
              <a:rPr lang="en-US" dirty="0">
                <a:latin typeface="Times New Roman" panose="02020603050405020304" pitchFamily="18" charset="0"/>
                <a:cs typeface="Times New Roman" panose="02020603050405020304" pitchFamily="18" charset="0"/>
              </a:rPr>
              <a:t>-</a:t>
            </a:r>
            <a:r>
              <a:rPr dirty="0">
                <a:latin typeface="Times New Roman" panose="02020603050405020304" pitchFamily="18" charset="0"/>
                <a:cs typeface="Times New Roman" panose="02020603050405020304" pitchFamily="18" charset="0"/>
              </a:rPr>
              <a:t>Borrow 2 bits → New mask: /26</a:t>
            </a:r>
          </a:p>
          <a:p>
            <a:pPr marL="0" indent="0">
              <a:buNone/>
            </a:pPr>
            <a:r>
              <a:rPr dirty="0">
                <a:latin typeface="Times New Roman" panose="02020603050405020304" pitchFamily="18" charset="0"/>
                <a:cs typeface="Times New Roman" panose="02020603050405020304" pitchFamily="18" charset="0"/>
              </a:rPr>
              <a:t>Subnet 1:</a:t>
            </a:r>
          </a:p>
          <a:p>
            <a:pPr marL="0" indent="0">
              <a:buNone/>
            </a:pPr>
            <a:r>
              <a:rPr dirty="0">
                <a:latin typeface="Times New Roman" panose="02020603050405020304" pitchFamily="18" charset="0"/>
                <a:cs typeface="Times New Roman" panose="02020603050405020304" pitchFamily="18" charset="0"/>
              </a:rPr>
              <a:t>- Network: 192.168.10.0</a:t>
            </a:r>
          </a:p>
          <a:p>
            <a:pPr marL="0" indent="0">
              <a:buNone/>
            </a:pPr>
            <a:r>
              <a:rPr dirty="0">
                <a:latin typeface="Times New Roman" panose="02020603050405020304" pitchFamily="18" charset="0"/>
                <a:cs typeface="Times New Roman" panose="02020603050405020304" pitchFamily="18" charset="0"/>
              </a:rPr>
              <a:t>- Broadcast: 192.168.10.63</a:t>
            </a:r>
          </a:p>
          <a:p>
            <a:pPr marL="0" indent="0">
              <a:buNone/>
            </a:pPr>
            <a:r>
              <a:rPr dirty="0">
                <a:latin typeface="Times New Roman" panose="02020603050405020304" pitchFamily="18" charset="0"/>
                <a:cs typeface="Times New Roman" panose="02020603050405020304" pitchFamily="18" charset="0"/>
              </a:rPr>
              <a:t>- Hosts: 192.168.10.1 – 192.168.10.62</a:t>
            </a:r>
          </a:p>
          <a:p>
            <a:r>
              <a:rPr dirty="0">
                <a:latin typeface="Times New Roman" panose="02020603050405020304" pitchFamily="18" charset="0"/>
                <a:cs typeface="Times New Roman" panose="02020603050405020304" pitchFamily="18" charset="0"/>
              </a:rPr>
              <a:t>Repeat for others.</a:t>
            </a:r>
          </a:p>
        </p:txBody>
      </p:sp>
    </p:spTree>
    <p:extLst>
      <p:ext uri="{BB962C8B-B14F-4D97-AF65-F5344CB8AC3E}">
        <p14:creationId xmlns:p14="http://schemas.microsoft.com/office/powerpoint/2010/main" val="349860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3" name="Content Placeholder 2"/>
          <p:cNvSpPr>
            <a:spLocks noGrp="1"/>
          </p:cNvSpPr>
          <p:nvPr>
            <p:ph idx="1"/>
          </p:nvPr>
        </p:nvSpPr>
        <p:spPr/>
        <p:txBody>
          <a:bodyPr/>
          <a:lstStyle/>
          <a:p>
            <a:pPr>
              <a:lnSpc>
                <a:spcPct val="150000"/>
              </a:lnSpc>
            </a:pPr>
            <a:r>
              <a:rPr dirty="0">
                <a:latin typeface="Times New Roman" panose="02020603050405020304" pitchFamily="18" charset="0"/>
                <a:cs typeface="Times New Roman" panose="02020603050405020304" pitchFamily="18" charset="0"/>
              </a:rPr>
              <a:t>Use subnet block size: Block Size = 2^h</a:t>
            </a:r>
          </a:p>
          <a:p>
            <a:pPr>
              <a:lnSpc>
                <a:spcPct val="150000"/>
              </a:lnSpc>
            </a:pPr>
            <a:r>
              <a:rPr dirty="0">
                <a:latin typeface="Times New Roman" panose="02020603050405020304" pitchFamily="18" charset="0"/>
                <a:cs typeface="Times New Roman" panose="02020603050405020304" pitchFamily="18" charset="0"/>
              </a:rPr>
              <a:t>Next network address = Current network + block size</a:t>
            </a:r>
          </a:p>
          <a:p>
            <a:pPr>
              <a:lnSpc>
                <a:spcPct val="150000"/>
              </a:lnSpc>
            </a:pPr>
            <a:r>
              <a:rPr dirty="0">
                <a:latin typeface="Times New Roman" panose="02020603050405020304" pitchFamily="18" charset="0"/>
                <a:cs typeface="Times New Roman" panose="02020603050405020304" pitchFamily="18" charset="0"/>
              </a:rPr>
              <a:t>Broadcast = Next Network </a:t>
            </a:r>
            <a:r>
              <a:rPr lang="en-US" dirty="0">
                <a:latin typeface="Times New Roman" panose="02020603050405020304" pitchFamily="18" charset="0"/>
                <a:cs typeface="Times New Roman" panose="02020603050405020304" pitchFamily="18" charset="0"/>
              </a:rPr>
              <a:t>–</a:t>
            </a:r>
            <a:r>
              <a:rPr dirty="0">
                <a:latin typeface="Times New Roman" panose="02020603050405020304" pitchFamily="18" charset="0"/>
                <a:cs typeface="Times New Roman" panose="02020603050405020304" pitchFamily="18" charset="0"/>
              </a:rPr>
              <a:t> 1</a:t>
            </a:r>
            <a:endParaRPr lang="en-US"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Network Address</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490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B50FB-630A-4178-6BEE-8D49E4B75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8E088-8488-F66F-DC34-2701E7900AFE}"/>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3" name="Content Placeholder 2">
            <a:extLst>
              <a:ext uri="{FF2B5EF4-FFF2-40B4-BE49-F238E27FC236}">
                <a16:creationId xmlns:a16="http://schemas.microsoft.com/office/drawing/2014/main" id="{017E2875-0BAB-A5F3-8F95-B6F370E2B902}"/>
              </a:ext>
            </a:extLst>
          </p:cNvPr>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Calculating Network Address from given IP.</a:t>
            </a:r>
          </a:p>
          <a:p>
            <a:pPr marL="685800" lvl="1" indent="-342900">
              <a:lnSpc>
                <a:spcPct val="150000"/>
              </a:lnSpc>
              <a:buFont typeface="+mj-lt"/>
              <a:buAutoNum type="arabicPeriod"/>
            </a:pPr>
            <a:r>
              <a:rPr lang="en-US" dirty="0"/>
              <a:t>Convert IP Address to Binary</a:t>
            </a:r>
          </a:p>
          <a:p>
            <a:pPr marL="685800" lvl="1" indent="-342900">
              <a:lnSpc>
                <a:spcPct val="150000"/>
              </a:lnSpc>
              <a:buFont typeface="+mj-lt"/>
              <a:buAutoNum type="arabicPeriod"/>
            </a:pPr>
            <a:r>
              <a:rPr lang="en-US" dirty="0"/>
              <a:t>Convert Subnet Mask to Binary</a:t>
            </a:r>
          </a:p>
          <a:p>
            <a:pPr marL="685800" lvl="1" indent="-342900">
              <a:lnSpc>
                <a:spcPct val="150000"/>
              </a:lnSpc>
              <a:buFont typeface="+mj-lt"/>
              <a:buAutoNum type="arabicPeriod"/>
            </a:pPr>
            <a:r>
              <a:rPr lang="en-US" dirty="0"/>
              <a:t>Perform Bitwise AND Operation</a:t>
            </a:r>
          </a:p>
          <a:p>
            <a:pPr marL="685800" lvl="1" indent="-342900">
              <a:lnSpc>
                <a:spcPct val="150000"/>
              </a:lnSpc>
              <a:buFont typeface="+mj-lt"/>
              <a:buAutoNum type="arabicPeriod"/>
            </a:pPr>
            <a:r>
              <a:rPr lang="en-US" dirty="0"/>
              <a:t>Convert Result Back to Decimal</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173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721CB-3176-0C6A-A7AF-09676E932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1DF9D-8DF9-5194-D9DC-772C8E57F679}"/>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3" name="Content Placeholder 2">
            <a:extLst>
              <a:ext uri="{FF2B5EF4-FFF2-40B4-BE49-F238E27FC236}">
                <a16:creationId xmlns:a16="http://schemas.microsoft.com/office/drawing/2014/main" id="{C6E81A77-6A41-D4FB-DDA5-BF29D111A127}"/>
              </a:ext>
            </a:extLst>
          </p:cNvPr>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Calculating Broadcast address from given IP.</a:t>
            </a:r>
          </a:p>
          <a:p>
            <a:pPr marL="6858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Get the Network Address </a:t>
            </a:r>
          </a:p>
          <a:p>
            <a:pPr marL="6858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Invert Subnet Mask to Binary (Change all </a:t>
            </a:r>
            <a:r>
              <a:rPr lang="en-US" b="1" dirty="0">
                <a:latin typeface="Times New Roman" panose="02020603050405020304" pitchFamily="18" charset="0"/>
                <a:cs typeface="Times New Roman" panose="02020603050405020304" pitchFamily="18" charset="0"/>
              </a:rPr>
              <a:t>1s</a:t>
            </a:r>
            <a:r>
              <a:rPr lang="en-US" dirty="0">
                <a:latin typeface="Times New Roman" panose="02020603050405020304" pitchFamily="18" charset="0"/>
                <a:cs typeface="Times New Roman" panose="02020603050405020304" pitchFamily="18" charset="0"/>
              </a:rPr>
              <a:t> in the subnet mask to </a:t>
            </a:r>
            <a:r>
              <a:rPr lang="en-US" b="1" dirty="0">
                <a:latin typeface="Times New Roman" panose="02020603050405020304" pitchFamily="18" charset="0"/>
                <a:cs typeface="Times New Roman" panose="02020603050405020304" pitchFamily="18" charset="0"/>
              </a:rPr>
              <a:t>0s</a:t>
            </a:r>
            <a:r>
              <a:rPr lang="en-US" dirty="0">
                <a:latin typeface="Times New Roman" panose="02020603050405020304" pitchFamily="18" charset="0"/>
                <a:cs typeface="Times New Roman" panose="02020603050405020304" pitchFamily="18" charset="0"/>
              </a:rPr>
              <a:t>, and all </a:t>
            </a:r>
            <a:r>
              <a:rPr lang="en-US" b="1" dirty="0">
                <a:latin typeface="Times New Roman" panose="02020603050405020304" pitchFamily="18" charset="0"/>
                <a:cs typeface="Times New Roman" panose="02020603050405020304" pitchFamily="18" charset="0"/>
              </a:rPr>
              <a:t>0s</a:t>
            </a:r>
            <a:r>
              <a:rPr lang="en-US" dirty="0">
                <a:latin typeface="Times New Roman" panose="02020603050405020304" pitchFamily="18" charset="0"/>
                <a:cs typeface="Times New Roman" panose="02020603050405020304" pitchFamily="18" charset="0"/>
              </a:rPr>
              <a:t> to </a:t>
            </a:r>
            <a:r>
              <a:rPr lang="en-US" b="1" dirty="0">
                <a:latin typeface="Times New Roman" panose="02020603050405020304" pitchFamily="18" charset="0"/>
                <a:cs typeface="Times New Roman" panose="02020603050405020304" pitchFamily="18" charset="0"/>
              </a:rPr>
              <a:t>1s</a:t>
            </a:r>
            <a:r>
              <a:rPr lang="en-US" dirty="0">
                <a:latin typeface="Times New Roman" panose="02020603050405020304" pitchFamily="18" charset="0"/>
                <a:cs typeface="Times New Roman" panose="02020603050405020304" pitchFamily="18" charset="0"/>
              </a:rPr>
              <a:t>.)</a:t>
            </a:r>
          </a:p>
          <a:p>
            <a:pPr marL="6858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Perform Bitwise OR Operation</a:t>
            </a:r>
          </a:p>
          <a:p>
            <a:pPr marL="6858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Convert Result Back to Decimal</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8559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8E72-053F-A541-267F-6DC7013C0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0BDE4-F4A2-ACB9-E8E7-74A04CE44671}"/>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5" name="Rectangle 2">
            <a:extLst>
              <a:ext uri="{FF2B5EF4-FFF2-40B4-BE49-F238E27FC236}">
                <a16:creationId xmlns:a16="http://schemas.microsoft.com/office/drawing/2014/main" id="{C9C5904D-C229-3358-313E-3C6C86D03BE1}"/>
              </a:ext>
            </a:extLst>
          </p:cNvPr>
          <p:cNvSpPr>
            <a:spLocks noGrp="1" noChangeArrowheads="1"/>
          </p:cNvSpPr>
          <p:nvPr>
            <p:ph idx="1"/>
          </p:nvPr>
        </p:nvSpPr>
        <p:spPr bwMode="auto">
          <a:xfrm>
            <a:off x="762000" y="1534343"/>
            <a:ext cx="53340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192.168.1.10/24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latin typeface="Times New Roman" panose="02020603050405020304" pitchFamily="18" charset="0"/>
                <a:cs typeface="Times New Roman" panose="02020603050405020304" pitchFamily="18" charset="0"/>
              </a:rPr>
              <a:t>Find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 ?</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 ?</a:t>
            </a:r>
          </a:p>
          <a:p>
            <a:pPr marR="0" lvl="0" algn="l" defTabSz="914400" rtl="0" eaLnBrk="0" fontAlgn="base" latinLnBrk="0" hangingPunct="0">
              <a:lnSpc>
                <a:spcPct val="100000"/>
              </a:lnSpc>
              <a:spcBef>
                <a:spcPct val="0"/>
              </a:spcBef>
              <a:spcAft>
                <a:spcPct val="0"/>
              </a:spcAft>
              <a:buClrTx/>
              <a:buSzTx/>
              <a:tabLst/>
            </a:pPr>
            <a:r>
              <a:rPr lang="en-US" altLang="en-US" sz="2000" b="1" dirty="0">
                <a:latin typeface="Times New Roman" panose="02020603050405020304" pitchFamily="18" charset="0"/>
                <a:cs typeface="Times New Roman" panose="02020603050405020304" pitchFamily="18" charset="0"/>
              </a:rPr>
              <a:t>Last Usable Host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065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EDCCF-1601-CE4E-F2C6-335F9DC99C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108F69-56C4-0D3C-1C6D-211BFAAA78A5}"/>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4" name="Rectangle 2">
            <a:extLst>
              <a:ext uri="{FF2B5EF4-FFF2-40B4-BE49-F238E27FC236}">
                <a16:creationId xmlns:a16="http://schemas.microsoft.com/office/drawing/2014/main" id="{F89492C7-6858-922C-B672-655E5A061B98}"/>
              </a:ext>
            </a:extLst>
          </p:cNvPr>
          <p:cNvSpPr>
            <a:spLocks noGrp="1" noChangeArrowheads="1"/>
          </p:cNvSpPr>
          <p:nvPr>
            <p:ph idx="1"/>
          </p:nvPr>
        </p:nvSpPr>
        <p:spPr bwMode="auto">
          <a:xfrm>
            <a:off x="762000" y="1751112"/>
            <a:ext cx="6477000"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192.168.1.10/24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255.255.255.0 → Block size = 256</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192.168.1.0</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192.168.1.255</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192.168.1.1</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192.168.1.4</a:t>
            </a:r>
          </a:p>
          <a:p>
            <a:pPr marR="0" lvl="0" algn="l" defTabSz="914400" rtl="0" eaLnBrk="0" fontAlgn="base" latinLnBrk="0" hangingPunct="0">
              <a:lnSpc>
                <a:spcPct val="100000"/>
              </a:lnSpc>
              <a:spcBef>
                <a:spcPct val="0"/>
              </a:spcBef>
              <a:spcAft>
                <a:spcPct val="0"/>
              </a:spcAft>
              <a:buClrTx/>
              <a:buSzTx/>
              <a:tabLst/>
            </a:pPr>
            <a:r>
              <a:rPr lang="en-US" altLang="en-US" sz="2000" b="1" dirty="0">
                <a:latin typeface="Times New Roman" panose="02020603050405020304" pitchFamily="18" charset="0"/>
                <a:cs typeface="Times New Roman" panose="02020603050405020304" pitchFamily="18" charset="0"/>
              </a:rPr>
              <a:t>Last Usable Host </a:t>
            </a:r>
            <a:r>
              <a:rPr lang="en-US" altLang="en-US" sz="2000" dirty="0">
                <a:latin typeface="Times New Roman" panose="02020603050405020304" pitchFamily="18" charset="0"/>
                <a:cs typeface="Times New Roman" panose="02020603050405020304" pitchFamily="18" charset="0"/>
              </a:rPr>
              <a:t>:192.168.1.254</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779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52400"/>
            <a:ext cx="8458200" cy="549274"/>
          </a:xfrm>
        </p:spPr>
        <p:txBody>
          <a:bodyPr>
            <a:normAutofit fontScale="90000"/>
          </a:bodyPr>
          <a:lstStyle/>
          <a:p>
            <a:pPr algn="ctr"/>
            <a:r>
              <a:rPr lang="en-US" sz="3100" b="1" dirty="0">
                <a:solidFill>
                  <a:srgbClr val="FF0000"/>
                </a:solidFill>
              </a:rPr>
              <a:t>The main functions performed by the network layer are:</a:t>
            </a:r>
          </a:p>
        </p:txBody>
      </p:sp>
      <p:sp>
        <p:nvSpPr>
          <p:cNvPr id="5" name="Content Placeholder 4"/>
          <p:cNvSpPr>
            <a:spLocks noGrp="1"/>
          </p:cNvSpPr>
          <p:nvPr>
            <p:ph idx="1"/>
          </p:nvPr>
        </p:nvSpPr>
        <p:spPr>
          <a:xfrm>
            <a:off x="228600" y="1066800"/>
            <a:ext cx="8686800" cy="5486400"/>
          </a:xfrm>
        </p:spPr>
        <p:txBody>
          <a:bodyPr>
            <a:normAutofit lnSpcReduction="10000"/>
          </a:bodyPr>
          <a:lstStyle/>
          <a:p>
            <a:pPr algn="just">
              <a:lnSpc>
                <a:spcPct val="125000"/>
              </a:lnSpc>
            </a:pPr>
            <a:r>
              <a:rPr lang="en-US" sz="1900" b="1" dirty="0">
                <a:latin typeface="Times New Roman" panose="02020603050405020304" pitchFamily="18" charset="0"/>
                <a:cs typeface="Times New Roman" panose="02020603050405020304" pitchFamily="18" charset="0"/>
              </a:rPr>
              <a:t>Routing:</a:t>
            </a:r>
            <a:r>
              <a:rPr lang="en-US" sz="1900" dirty="0">
                <a:latin typeface="Times New Roman" panose="02020603050405020304" pitchFamily="18" charset="0"/>
                <a:cs typeface="Times New Roman" panose="02020603050405020304" pitchFamily="18" charset="0"/>
              </a:rPr>
              <a:t> When a packet reaches the router's input link, the router will move the packets to the router's output link. For example, a packet from S1 to R1 must be forwarded to the next router on the path to S2.</a:t>
            </a:r>
          </a:p>
          <a:p>
            <a:pPr algn="just">
              <a:lnSpc>
                <a:spcPct val="125000"/>
              </a:lnSpc>
            </a:pPr>
            <a:r>
              <a:rPr lang="en-US" sz="1900" b="1" dirty="0">
                <a:latin typeface="Times New Roman" panose="02020603050405020304" pitchFamily="18" charset="0"/>
                <a:cs typeface="Times New Roman" panose="02020603050405020304" pitchFamily="18" charset="0"/>
              </a:rPr>
              <a:t>Logical Addressing:</a:t>
            </a:r>
            <a:r>
              <a:rPr lang="en-US" sz="1900" dirty="0">
                <a:latin typeface="Times New Roman" panose="02020603050405020304" pitchFamily="18" charset="0"/>
                <a:cs typeface="Times New Roman" panose="02020603050405020304" pitchFamily="18" charset="0"/>
              </a:rPr>
              <a:t> The data link layer implements the physical addressing and network layer implements the logical addressing. Logical addressing is also used to distinguish between source and destination system. The network layer adds a header to the packet which includes the logical addresses of both the sender and the receiver.</a:t>
            </a:r>
          </a:p>
          <a:p>
            <a:pPr algn="just">
              <a:lnSpc>
                <a:spcPct val="125000"/>
              </a:lnSpc>
            </a:pPr>
            <a:r>
              <a:rPr lang="en-US" sz="1900" b="1" dirty="0">
                <a:latin typeface="Times New Roman" panose="02020603050405020304" pitchFamily="18" charset="0"/>
                <a:cs typeface="Times New Roman" panose="02020603050405020304" pitchFamily="18" charset="0"/>
              </a:rPr>
              <a:t>Internetworking:</a:t>
            </a:r>
            <a:r>
              <a:rPr lang="en-US" sz="1900" dirty="0">
                <a:latin typeface="Times New Roman" panose="02020603050405020304" pitchFamily="18" charset="0"/>
                <a:cs typeface="Times New Roman" panose="02020603050405020304" pitchFamily="18" charset="0"/>
              </a:rPr>
              <a:t> This is the main role of the network layer that it provides the logical connection between different types of networks.</a:t>
            </a:r>
          </a:p>
          <a:p>
            <a:pPr algn="just">
              <a:lnSpc>
                <a:spcPct val="125000"/>
              </a:lnSpc>
            </a:pPr>
            <a:r>
              <a:rPr lang="en-US" sz="1900" b="1" dirty="0">
                <a:latin typeface="Times New Roman" panose="02020603050405020304" pitchFamily="18" charset="0"/>
                <a:cs typeface="Times New Roman" panose="02020603050405020304" pitchFamily="18" charset="0"/>
              </a:rPr>
              <a:t>Fragmentation and Reassembly</a:t>
            </a:r>
            <a:r>
              <a:rPr lang="en-US" sz="1900" dirty="0">
                <a:latin typeface="Times New Roman" panose="02020603050405020304" pitchFamily="18" charset="0"/>
                <a:cs typeface="Times New Roman" panose="02020603050405020304" pitchFamily="18" charset="0"/>
              </a:rPr>
              <a:t>: It splits large packets into smaller fragments for transmission and reassembles them at the destination.</a:t>
            </a:r>
          </a:p>
          <a:p>
            <a:pPr algn="just">
              <a:lnSpc>
                <a:spcPct val="125000"/>
              </a:lnSpc>
            </a:pPr>
            <a:r>
              <a:rPr lang="en-US" sz="1900" b="1" dirty="0">
                <a:latin typeface="Times New Roman" panose="02020603050405020304" pitchFamily="18" charset="0"/>
                <a:cs typeface="Times New Roman" panose="02020603050405020304" pitchFamily="18" charset="0"/>
              </a:rPr>
              <a:t>Packetizing</a:t>
            </a:r>
            <a:r>
              <a:rPr lang="en-US" sz="1900" dirty="0">
                <a:latin typeface="Times New Roman" panose="02020603050405020304" pitchFamily="18" charset="0"/>
                <a:cs typeface="Times New Roman" panose="02020603050405020304" pitchFamily="18" charset="0"/>
              </a:rPr>
              <a:t>: It encapsulates data into packets for efficient transmission.</a:t>
            </a:r>
          </a:p>
          <a:p>
            <a:pPr algn="just">
              <a:lnSpc>
                <a:spcPct val="125000"/>
              </a:lnSpc>
            </a:pPr>
            <a:r>
              <a:rPr lang="en-US" sz="1900" b="1" dirty="0">
                <a:latin typeface="Times New Roman" panose="02020603050405020304" pitchFamily="18" charset="0"/>
                <a:cs typeface="Times New Roman" panose="02020603050405020304" pitchFamily="18" charset="0"/>
              </a:rPr>
              <a:t>Network Address Translation (NAT)</a:t>
            </a:r>
            <a:r>
              <a:rPr lang="en-US" sz="1900" dirty="0">
                <a:latin typeface="Times New Roman" panose="02020603050405020304" pitchFamily="18" charset="0"/>
                <a:cs typeface="Times New Roman" panose="02020603050405020304" pitchFamily="18" charset="0"/>
              </a:rPr>
              <a:t>: Maps private IP addresses to a public IP for internet access, conserving IPs and adding security.</a:t>
            </a:r>
          </a:p>
          <a:p>
            <a:pPr algn="just">
              <a:lnSpc>
                <a:spcPct val="125000"/>
              </a:lnSpc>
            </a:pPr>
            <a:endParaRPr lang="en-US" sz="2000" dirty="0">
              <a:latin typeface="Times New Roman" panose="02020603050405020304" pitchFamily="18" charset="0"/>
              <a:cs typeface="Times New Roman" panose="02020603050405020304" pitchFamily="18" charset="0"/>
            </a:endParaRPr>
          </a:p>
          <a:p>
            <a:pPr marL="0" indent="0" algn="just">
              <a:lnSpc>
                <a:spcPct val="125000"/>
              </a:lnSpc>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3509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44738-247C-4A55-F7EF-E775A0EFE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6D1EE5-FE5D-9F1B-E010-0B169ED7D549}"/>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4" name="Rectangle 2">
            <a:extLst>
              <a:ext uri="{FF2B5EF4-FFF2-40B4-BE49-F238E27FC236}">
                <a16:creationId xmlns:a16="http://schemas.microsoft.com/office/drawing/2014/main" id="{23DB3E90-37CB-9F23-1337-D60D88B694CF}"/>
              </a:ext>
            </a:extLst>
          </p:cNvPr>
          <p:cNvSpPr>
            <a:spLocks noGrp="1" noChangeArrowheads="1"/>
          </p:cNvSpPr>
          <p:nvPr>
            <p:ph idx="1"/>
          </p:nvPr>
        </p:nvSpPr>
        <p:spPr bwMode="auto">
          <a:xfrm>
            <a:off x="762000" y="1673483"/>
            <a:ext cx="6096000"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Question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10.0.0.50/26</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latin typeface="Times New Roman" panose="02020603050405020304" pitchFamily="18" charset="0"/>
                <a:cs typeface="Times New Roman" panose="02020603050405020304" pitchFamily="18" charset="0"/>
              </a:rPr>
              <a:t>Find</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5215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75573-338C-EC62-724D-15BC28534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55959-ABC6-FBA6-D887-5F8B56CCD6A7}"/>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4" name="Rectangle 2">
            <a:extLst>
              <a:ext uri="{FF2B5EF4-FFF2-40B4-BE49-F238E27FC236}">
                <a16:creationId xmlns:a16="http://schemas.microsoft.com/office/drawing/2014/main" id="{A54990D7-C667-DA89-D0BD-0E0A9034C65F}"/>
              </a:ext>
            </a:extLst>
          </p:cNvPr>
          <p:cNvSpPr>
            <a:spLocks noGrp="1" noChangeArrowheads="1"/>
          </p:cNvSpPr>
          <p:nvPr>
            <p:ph idx="1"/>
          </p:nvPr>
        </p:nvSpPr>
        <p:spPr bwMode="auto">
          <a:xfrm>
            <a:off x="762000" y="1828800"/>
            <a:ext cx="60960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Question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10.0.0.50/26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255.255.255.192 → Block size = 64</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10.0.0.0</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10.0.0.63</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10.0.0.1</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383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75510-DDFD-F4E2-59D0-9FFBAF20DA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244C7E-6185-85BE-816B-B3875A238554}"/>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5" name="Rectangle 2">
            <a:extLst>
              <a:ext uri="{FF2B5EF4-FFF2-40B4-BE49-F238E27FC236}">
                <a16:creationId xmlns:a16="http://schemas.microsoft.com/office/drawing/2014/main" id="{BD0385D6-9950-7EC1-727C-DA548D51F782}"/>
              </a:ext>
            </a:extLst>
          </p:cNvPr>
          <p:cNvSpPr>
            <a:spLocks noGrp="1" noChangeArrowheads="1"/>
          </p:cNvSpPr>
          <p:nvPr>
            <p:ph idx="1"/>
          </p:nvPr>
        </p:nvSpPr>
        <p:spPr bwMode="auto">
          <a:xfrm>
            <a:off x="762000" y="1844577"/>
            <a:ext cx="265970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Question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10.10.10.33/30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 ?</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7436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5CBE6-A344-1B58-589C-265467C65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B44DE-A329-C35F-B758-52D4C3015D6E}"/>
              </a:ext>
            </a:extLst>
          </p:cNvPr>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Calculating Network &amp; Broadcast Address</a:t>
            </a:r>
          </a:p>
        </p:txBody>
      </p:sp>
      <p:sp>
        <p:nvSpPr>
          <p:cNvPr id="5" name="Rectangle 2">
            <a:extLst>
              <a:ext uri="{FF2B5EF4-FFF2-40B4-BE49-F238E27FC236}">
                <a16:creationId xmlns:a16="http://schemas.microsoft.com/office/drawing/2014/main" id="{3A7E9284-45E6-F9DB-BA05-FBF953606A77}"/>
              </a:ext>
            </a:extLst>
          </p:cNvPr>
          <p:cNvSpPr>
            <a:spLocks noGrp="1" noChangeArrowheads="1"/>
          </p:cNvSpPr>
          <p:nvPr>
            <p:ph idx="1"/>
          </p:nvPr>
        </p:nvSpPr>
        <p:spPr bwMode="auto">
          <a:xfrm>
            <a:off x="665521" y="1844577"/>
            <a:ext cx="636584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Question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10.10.10.33/30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Subnet Mask:</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255.255.255.252 → Block size = 4</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10.10.10.32</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Broadcast Address: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10.10.10.35</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1st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10.10.10.33</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4th Usable Host: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Only 2 hosts in /30 → Not available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602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Number of Hosts &amp; Networks</a:t>
            </a:r>
          </a:p>
        </p:txBody>
      </p:sp>
      <p:sp>
        <p:nvSpPr>
          <p:cNvPr id="3" name="Content Placeholder 2"/>
          <p:cNvSpPr>
            <a:spLocks noGrp="1"/>
          </p:cNvSpPr>
          <p:nvPr>
            <p:ph idx="1"/>
          </p:nvPr>
        </p:nvSpPr>
        <p:spPr/>
        <p:txBody>
          <a:bodyPr/>
          <a:lstStyle/>
          <a:p>
            <a:r>
              <a:rPr dirty="0"/>
              <a:t>For Class C (example):</a:t>
            </a:r>
          </a:p>
          <a:p>
            <a:pPr marL="0" indent="0">
              <a:buNone/>
            </a:pPr>
            <a:r>
              <a:rPr dirty="0"/>
              <a:t>- Default: /24 → 256 addresses</a:t>
            </a:r>
          </a:p>
          <a:p>
            <a:pPr marL="0" indent="0">
              <a:buNone/>
            </a:pPr>
            <a:r>
              <a:rPr dirty="0"/>
              <a:t>- Submitted: /26 → 4 subnets (64 addresses each)</a:t>
            </a:r>
          </a:p>
          <a:p>
            <a:pPr marL="0" indent="0">
              <a:buNone/>
            </a:pPr>
            <a:r>
              <a:rPr dirty="0"/>
              <a:t>- Hosts/Subnet = 64 - 2 = 62</a:t>
            </a:r>
          </a:p>
          <a:p>
            <a:r>
              <a:rPr dirty="0"/>
              <a:t>Why subtract 2?</a:t>
            </a:r>
          </a:p>
          <a:p>
            <a:pPr marL="0" indent="0">
              <a:buNone/>
            </a:pPr>
            <a:r>
              <a:rPr dirty="0"/>
              <a:t>- 1 for Network Address</a:t>
            </a:r>
          </a:p>
          <a:p>
            <a:pPr marL="0" indent="0">
              <a:buNone/>
            </a:pPr>
            <a:r>
              <a:rPr dirty="0"/>
              <a:t>- 1 for Broadcast Address</a:t>
            </a:r>
          </a:p>
        </p:txBody>
      </p:sp>
    </p:spTree>
    <p:extLst>
      <p:ext uri="{BB962C8B-B14F-4D97-AF65-F5344CB8AC3E}">
        <p14:creationId xmlns:p14="http://schemas.microsoft.com/office/powerpoint/2010/main" val="3351927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4"/>
          </a:xfrm>
        </p:spPr>
        <p:txBody>
          <a:bodyPr>
            <a:normAutofit/>
          </a:bodyPr>
          <a:lstStyle/>
          <a:p>
            <a:r>
              <a:rPr sz="3200">
                <a:latin typeface="Times New Roman" panose="02020603050405020304" pitchFamily="18" charset="0"/>
                <a:cs typeface="Times New Roman" panose="02020603050405020304" pitchFamily="18" charset="0"/>
              </a:rPr>
              <a:t>Summary Table</a:t>
            </a:r>
            <a:endParaRPr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8315" y="1143000"/>
            <a:ext cx="8134350" cy="5604669"/>
          </a:xfrm>
        </p:spPr>
        <p:txBody>
          <a:bodyPr>
            <a:noAutofit/>
          </a:bodyPr>
          <a:lstStyle/>
          <a:p>
            <a:r>
              <a:rPr sz="2000" dirty="0">
                <a:latin typeface="Times New Roman" panose="02020603050405020304" pitchFamily="18" charset="0"/>
                <a:cs typeface="Times New Roman" panose="02020603050405020304" pitchFamily="18" charset="0"/>
              </a:rPr>
              <a:t>CIDR | Subnet Mask       | Subnets | Hosts/Subnet</a:t>
            </a:r>
          </a:p>
          <a:p>
            <a:r>
              <a:rPr sz="2000" dirty="0">
                <a:latin typeface="Times New Roman" panose="02020603050405020304" pitchFamily="18" charset="0"/>
                <a:cs typeface="Times New Roman" panose="02020603050405020304" pitchFamily="18" charset="0"/>
              </a:rPr>
              <a:t>/24  | 255.255.255.0     | 1       | 254</a:t>
            </a:r>
          </a:p>
          <a:p>
            <a:r>
              <a:rPr sz="2000" dirty="0">
                <a:latin typeface="Times New Roman" panose="02020603050405020304" pitchFamily="18" charset="0"/>
                <a:cs typeface="Times New Roman" panose="02020603050405020304" pitchFamily="18" charset="0"/>
              </a:rPr>
              <a:t>/25  | 255.255.255.128   | 2       | 126</a:t>
            </a:r>
          </a:p>
          <a:p>
            <a:r>
              <a:rPr sz="2000" dirty="0">
                <a:latin typeface="Times New Roman" panose="02020603050405020304" pitchFamily="18" charset="0"/>
                <a:cs typeface="Times New Roman" panose="02020603050405020304" pitchFamily="18" charset="0"/>
              </a:rPr>
              <a:t>/26  | 255.255.255.192   | 4       | 62</a:t>
            </a:r>
          </a:p>
          <a:p>
            <a:r>
              <a:rPr sz="2000" dirty="0">
                <a:latin typeface="Times New Roman" panose="02020603050405020304" pitchFamily="18" charset="0"/>
                <a:cs typeface="Times New Roman" panose="02020603050405020304" pitchFamily="18" charset="0"/>
              </a:rPr>
              <a:t>/27  | 255.255.255.224   | 8       | 30</a:t>
            </a:r>
          </a:p>
          <a:p>
            <a:r>
              <a:rPr sz="2000" dirty="0">
                <a:latin typeface="Times New Roman" panose="02020603050405020304" pitchFamily="18" charset="0"/>
                <a:cs typeface="Times New Roman" panose="02020603050405020304" pitchFamily="18" charset="0"/>
              </a:rPr>
              <a:t>/28  | 255.255.255.240   | 16      | 14</a:t>
            </a:r>
          </a:p>
          <a:p>
            <a:r>
              <a:rPr sz="2000" dirty="0">
                <a:latin typeface="Times New Roman" panose="02020603050405020304" pitchFamily="18" charset="0"/>
                <a:cs typeface="Times New Roman" panose="02020603050405020304" pitchFamily="18" charset="0"/>
              </a:rPr>
              <a:t>/29  | 255.255.255.248   | 32      | 6</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lvl="0" indent="0" defTabSz="914400" eaLnBrk="0" fontAlgn="base" hangingPunct="0">
              <a:lnSpc>
                <a:spcPct val="100000"/>
              </a:lnSpc>
              <a:spcBef>
                <a:spcPct val="0"/>
              </a:spcBef>
              <a:spcAft>
                <a:spcPct val="0"/>
              </a:spcAft>
              <a:buFontTx/>
              <a:buChar char="•"/>
            </a:pPr>
            <a:r>
              <a:rPr lang="en-US" altLang="en-US" sz="2000" b="1" dirty="0">
                <a:latin typeface="Times New Roman" panose="02020603050405020304" pitchFamily="18" charset="0"/>
                <a:cs typeface="Times New Roman" panose="02020603050405020304" pitchFamily="18" charset="0"/>
              </a:rPr>
              <a:t>CIDR (/n)</a:t>
            </a:r>
            <a:r>
              <a:rPr lang="en-US" altLang="en-US" sz="2000" dirty="0">
                <a:latin typeface="Times New Roman" panose="02020603050405020304" pitchFamily="18" charset="0"/>
                <a:cs typeface="Times New Roman" panose="02020603050405020304" pitchFamily="18" charset="0"/>
              </a:rPr>
              <a:t>: Short for </a:t>
            </a:r>
            <a:r>
              <a:rPr lang="en-US" altLang="en-US" sz="2000" i="1" dirty="0">
                <a:latin typeface="Times New Roman" panose="02020603050405020304" pitchFamily="18" charset="0"/>
                <a:cs typeface="Times New Roman" panose="02020603050405020304" pitchFamily="18" charset="0"/>
              </a:rPr>
              <a:t>Classless Inter-Domain Routing</a:t>
            </a:r>
            <a:r>
              <a:rPr lang="en-US" altLang="en-US" sz="2000" dirty="0">
                <a:latin typeface="Times New Roman" panose="02020603050405020304" pitchFamily="18" charset="0"/>
                <a:cs typeface="Times New Roman" panose="02020603050405020304" pitchFamily="18" charset="0"/>
              </a:rPr>
              <a:t>, this tells how many bits are used for the </a:t>
            </a:r>
            <a:r>
              <a:rPr lang="en-US" altLang="en-US" sz="2000" b="1" dirty="0">
                <a:latin typeface="Times New Roman" panose="02020603050405020304" pitchFamily="18" charset="0"/>
                <a:cs typeface="Times New Roman" panose="02020603050405020304" pitchFamily="18" charset="0"/>
              </a:rPr>
              <a:t>network portion</a:t>
            </a:r>
            <a:r>
              <a:rPr lang="en-US" altLang="en-US" sz="2000" dirty="0">
                <a:latin typeface="Times New Roman" panose="02020603050405020304" pitchFamily="18" charset="0"/>
                <a:cs typeface="Times New Roman" panose="02020603050405020304" pitchFamily="18" charset="0"/>
              </a:rPr>
              <a:t> of the IP address.</a:t>
            </a:r>
          </a:p>
          <a:p>
            <a:pPr marL="0" lvl="0" indent="0" defTabSz="914400" eaLnBrk="0" fontAlgn="base" hangingPunct="0">
              <a:lnSpc>
                <a:spcPct val="100000"/>
              </a:lnSpc>
              <a:spcBef>
                <a:spcPct val="0"/>
              </a:spcBef>
              <a:spcAft>
                <a:spcPct val="0"/>
              </a:spcAft>
              <a:buFontTx/>
              <a:buChar char="•"/>
            </a:pPr>
            <a:r>
              <a:rPr lang="en-US" altLang="en-US" sz="2000" b="1" dirty="0">
                <a:latin typeface="Times New Roman" panose="02020603050405020304" pitchFamily="18" charset="0"/>
                <a:cs typeface="Times New Roman" panose="02020603050405020304" pitchFamily="18" charset="0"/>
              </a:rPr>
              <a:t>Subnet Mask</a:t>
            </a:r>
            <a:r>
              <a:rPr lang="en-US" altLang="en-US" sz="2000" dirty="0">
                <a:latin typeface="Times New Roman" panose="02020603050405020304" pitchFamily="18" charset="0"/>
                <a:cs typeface="Times New Roman" panose="02020603050405020304" pitchFamily="18" charset="0"/>
              </a:rPr>
              <a:t>: Shows the same thing as CIDR but in dotted decimal format (e.g., /25 = 255.255.255.128).</a:t>
            </a:r>
          </a:p>
          <a:p>
            <a:pPr marL="0" lvl="0" indent="0" defTabSz="914400" eaLnBrk="0" fontAlgn="base" hangingPunct="0">
              <a:lnSpc>
                <a:spcPct val="100000"/>
              </a:lnSpc>
              <a:spcBef>
                <a:spcPct val="0"/>
              </a:spcBef>
              <a:spcAft>
                <a:spcPct val="0"/>
              </a:spcAft>
              <a:buFontTx/>
              <a:buChar char="•"/>
            </a:pPr>
            <a:r>
              <a:rPr lang="en-US" altLang="en-US" sz="2000" b="1" dirty="0">
                <a:latin typeface="Times New Roman" panose="02020603050405020304" pitchFamily="18" charset="0"/>
                <a:cs typeface="Times New Roman" panose="02020603050405020304" pitchFamily="18" charset="0"/>
              </a:rPr>
              <a:t>Subnets</a:t>
            </a:r>
            <a:r>
              <a:rPr lang="en-US" altLang="en-US" sz="2000" dirty="0">
                <a:latin typeface="Times New Roman" panose="02020603050405020304" pitchFamily="18" charset="0"/>
                <a:cs typeface="Times New Roman" panose="02020603050405020304" pitchFamily="18" charset="0"/>
              </a:rPr>
              <a:t>: Number of subnets created if you're subnetting a /24 network.</a:t>
            </a:r>
          </a:p>
          <a:p>
            <a:pPr marL="0" lvl="0" indent="0" defTabSz="914400" eaLnBrk="0" fontAlgn="base" hangingPunct="0">
              <a:lnSpc>
                <a:spcPct val="100000"/>
              </a:lnSpc>
              <a:spcBef>
                <a:spcPct val="0"/>
              </a:spcBef>
              <a:spcAft>
                <a:spcPct val="0"/>
              </a:spcAft>
              <a:buFontTx/>
              <a:buChar char="•"/>
            </a:pPr>
            <a:r>
              <a:rPr lang="en-US" altLang="en-US" sz="2000" b="1" dirty="0">
                <a:latin typeface="Times New Roman" panose="02020603050405020304" pitchFamily="18" charset="0"/>
                <a:cs typeface="Times New Roman" panose="02020603050405020304" pitchFamily="18" charset="0"/>
              </a:rPr>
              <a:t>Hosts/Subnet</a:t>
            </a:r>
            <a:r>
              <a:rPr lang="en-US" altLang="en-US" sz="2000" dirty="0">
                <a:latin typeface="Times New Roman" panose="02020603050405020304" pitchFamily="18" charset="0"/>
                <a:cs typeface="Times New Roman" panose="02020603050405020304" pitchFamily="18" charset="0"/>
              </a:rPr>
              <a:t>: Number of usable host IP addresses in each subnet (excluding network and broadcast addresses).</a:t>
            </a:r>
          </a:p>
          <a:p>
            <a:pPr marL="0" indent="0">
              <a:buNone/>
            </a:pPr>
            <a:endParaRPr sz="2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7E3B8B3-BDE7-375D-7D10-2CCC62F626C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0887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r>
              <a:rPr dirty="0"/>
              <a:t>Subnetting is essential for organizing and managing IP networks.</a:t>
            </a:r>
          </a:p>
          <a:p>
            <a:r>
              <a:rPr dirty="0"/>
              <a:t>FLSM: Equal-size subnets</a:t>
            </a:r>
          </a:p>
          <a:p>
            <a:r>
              <a:rPr dirty="0"/>
              <a:t>VLSM: Custom-size subnets for better efficiency</a:t>
            </a:r>
          </a:p>
          <a:p>
            <a:r>
              <a:rPr dirty="0"/>
              <a:t>Use formulas and binary calculations for precise planning</a:t>
            </a:r>
          </a:p>
        </p:txBody>
      </p:sp>
    </p:spTree>
    <p:extLst>
      <p:ext uri="{BB962C8B-B14F-4D97-AF65-F5344CB8AC3E}">
        <p14:creationId xmlns:p14="http://schemas.microsoft.com/office/powerpoint/2010/main" val="2519599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67" t="20371" r="28334" b="21852"/>
          <a:stretch/>
        </p:blipFill>
        <p:spPr>
          <a:xfrm>
            <a:off x="762000" y="762000"/>
            <a:ext cx="7795846" cy="5334000"/>
          </a:xfrm>
          <a:prstGeom prst="rect">
            <a:avLst/>
          </a:prstGeom>
        </p:spPr>
      </p:pic>
    </p:spTree>
    <p:extLst>
      <p:ext uri="{BB962C8B-B14F-4D97-AF65-F5344CB8AC3E}">
        <p14:creationId xmlns:p14="http://schemas.microsoft.com/office/powerpoint/2010/main" val="1919349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17" y="512191"/>
            <a:ext cx="8388985" cy="5424805"/>
          </a:xfrm>
          <a:prstGeom prst="rect">
            <a:avLst/>
          </a:prstGeom>
        </p:spPr>
        <p:txBody>
          <a:bodyPr vert="horz" wrap="square" lIns="0" tIns="0" rIns="0" bIns="0" rtlCol="0">
            <a:spAutoFit/>
          </a:bodyPr>
          <a:lstStyle/>
          <a:p>
            <a:pPr marL="304800" algn="ctr">
              <a:lnSpc>
                <a:spcPct val="100000"/>
              </a:lnSpc>
            </a:pPr>
            <a:endParaRPr sz="800" dirty="0">
              <a:latin typeface="Arial Unicode MS"/>
              <a:cs typeface="Arial Unicode MS"/>
            </a:endParaRPr>
          </a:p>
          <a:p>
            <a:pPr marL="12700" algn="just">
              <a:lnSpc>
                <a:spcPct val="100000"/>
              </a:lnSpc>
              <a:spcBef>
                <a:spcPts val="680"/>
              </a:spcBef>
            </a:pPr>
            <a:r>
              <a:rPr sz="4000" spc="-20" dirty="0">
                <a:solidFill>
                  <a:srgbClr val="424455"/>
                </a:solidFill>
                <a:latin typeface="Times New Roman"/>
                <a:cs typeface="Times New Roman"/>
              </a:rPr>
              <a:t>IP</a:t>
            </a:r>
            <a:r>
              <a:rPr sz="4000" spc="-145" dirty="0">
                <a:solidFill>
                  <a:srgbClr val="424455"/>
                </a:solidFill>
                <a:latin typeface="Times New Roman"/>
                <a:cs typeface="Times New Roman"/>
              </a:rPr>
              <a:t> </a:t>
            </a:r>
            <a:r>
              <a:rPr sz="4000" spc="-25" dirty="0">
                <a:solidFill>
                  <a:srgbClr val="424455"/>
                </a:solidFill>
                <a:latin typeface="Times New Roman"/>
                <a:cs typeface="Times New Roman"/>
              </a:rPr>
              <a:t>S</a:t>
            </a:r>
            <a:r>
              <a:rPr sz="4000" spc="-15" dirty="0">
                <a:solidFill>
                  <a:srgbClr val="424455"/>
                </a:solidFill>
                <a:latin typeface="Times New Roman"/>
                <a:cs typeface="Times New Roman"/>
              </a:rPr>
              <a:t>u</a:t>
            </a:r>
            <a:r>
              <a:rPr sz="4000" spc="-10" dirty="0">
                <a:solidFill>
                  <a:srgbClr val="424455"/>
                </a:solidFill>
                <a:latin typeface="Times New Roman"/>
                <a:cs typeface="Times New Roman"/>
              </a:rPr>
              <a:t>b</a:t>
            </a:r>
            <a:r>
              <a:rPr sz="4000" spc="-20" dirty="0">
                <a:solidFill>
                  <a:srgbClr val="424455"/>
                </a:solidFill>
                <a:latin typeface="Times New Roman"/>
                <a:cs typeface="Times New Roman"/>
              </a:rPr>
              <a:t>-ne</a:t>
            </a:r>
            <a:r>
              <a:rPr sz="4000" spc="-10" dirty="0">
                <a:solidFill>
                  <a:srgbClr val="424455"/>
                </a:solidFill>
                <a:latin typeface="Times New Roman"/>
                <a:cs typeface="Times New Roman"/>
              </a:rPr>
              <a:t>t</a:t>
            </a:r>
            <a:r>
              <a:rPr sz="4000" spc="-15" dirty="0">
                <a:solidFill>
                  <a:srgbClr val="424455"/>
                </a:solidFill>
                <a:latin typeface="Times New Roman"/>
                <a:cs typeface="Times New Roman"/>
              </a:rPr>
              <a:t>ti</a:t>
            </a:r>
            <a:r>
              <a:rPr sz="4000" spc="-10" dirty="0">
                <a:solidFill>
                  <a:srgbClr val="424455"/>
                </a:solidFill>
                <a:latin typeface="Times New Roman"/>
                <a:cs typeface="Times New Roman"/>
              </a:rPr>
              <a:t>n</a:t>
            </a:r>
            <a:r>
              <a:rPr sz="4000" spc="-20" dirty="0">
                <a:solidFill>
                  <a:srgbClr val="424455"/>
                </a:solidFill>
                <a:latin typeface="Times New Roman"/>
                <a:cs typeface="Times New Roman"/>
              </a:rPr>
              <a:t>g</a:t>
            </a:r>
            <a:endParaRPr sz="4000" dirty="0">
              <a:latin typeface="Times New Roman"/>
              <a:cs typeface="Times New Roman"/>
            </a:endParaRPr>
          </a:p>
          <a:p>
            <a:pPr marL="12700" marR="5080" algn="just">
              <a:lnSpc>
                <a:spcPct val="150000"/>
              </a:lnSpc>
              <a:spcBef>
                <a:spcPts val="850"/>
              </a:spcBef>
            </a:pPr>
            <a:r>
              <a:rPr sz="2200" spc="-15" dirty="0">
                <a:latin typeface="Times New Roman"/>
                <a:cs typeface="Times New Roman"/>
              </a:rPr>
              <a:t>S</a:t>
            </a:r>
            <a:r>
              <a:rPr sz="2200" spc="-10" dirty="0">
                <a:latin typeface="Times New Roman"/>
                <a:cs typeface="Times New Roman"/>
              </a:rPr>
              <a:t>u</a:t>
            </a:r>
            <a:r>
              <a:rPr sz="2200" spc="-15" dirty="0">
                <a:latin typeface="Times New Roman"/>
                <a:cs typeface="Times New Roman"/>
              </a:rPr>
              <a:t>p</a:t>
            </a:r>
            <a:r>
              <a:rPr sz="2200" spc="-10" dirty="0">
                <a:latin typeface="Times New Roman"/>
                <a:cs typeface="Times New Roman"/>
              </a:rPr>
              <a:t>pose</a:t>
            </a:r>
            <a:r>
              <a:rPr sz="2200" spc="5" dirty="0">
                <a:latin typeface="Times New Roman"/>
                <a:cs typeface="Times New Roman"/>
              </a:rPr>
              <a:t> </a:t>
            </a:r>
            <a:r>
              <a:rPr sz="2200" spc="-10" dirty="0">
                <a:latin typeface="Times New Roman"/>
                <a:cs typeface="Times New Roman"/>
              </a:rPr>
              <a:t>the</a:t>
            </a:r>
            <a:r>
              <a:rPr sz="2200" spc="-30" dirty="0">
                <a:latin typeface="Times New Roman"/>
                <a:cs typeface="Times New Roman"/>
              </a:rPr>
              <a:t>r</a:t>
            </a:r>
            <a:r>
              <a:rPr sz="2200" spc="-10" dirty="0">
                <a:latin typeface="Times New Roman"/>
                <a:cs typeface="Times New Roman"/>
              </a:rPr>
              <a:t>e</a:t>
            </a:r>
            <a:r>
              <a:rPr sz="2200" dirty="0">
                <a:latin typeface="Times New Roman"/>
                <a:cs typeface="Times New Roman"/>
              </a:rPr>
              <a:t> </a:t>
            </a:r>
            <a:r>
              <a:rPr sz="2200" spc="-10" dirty="0">
                <a:latin typeface="Times New Roman"/>
                <a:cs typeface="Times New Roman"/>
              </a:rPr>
              <a:t>are</a:t>
            </a:r>
            <a:r>
              <a:rPr sz="2200" spc="-5" dirty="0">
                <a:latin typeface="Times New Roman"/>
                <a:cs typeface="Times New Roman"/>
              </a:rPr>
              <a:t> </a:t>
            </a:r>
            <a:r>
              <a:rPr sz="2200" spc="-15" dirty="0">
                <a:latin typeface="Times New Roman"/>
                <a:cs typeface="Times New Roman"/>
              </a:rPr>
              <a:t>4</a:t>
            </a:r>
            <a:r>
              <a:rPr sz="2200" spc="5" dirty="0">
                <a:latin typeface="Times New Roman"/>
                <a:cs typeface="Times New Roman"/>
              </a:rPr>
              <a:t> </a:t>
            </a:r>
            <a:r>
              <a:rPr sz="2200" spc="-15" dirty="0">
                <a:latin typeface="Times New Roman"/>
                <a:cs typeface="Times New Roman"/>
              </a:rPr>
              <a:t>Depa</a:t>
            </a:r>
            <a:r>
              <a:rPr sz="2200" dirty="0">
                <a:latin typeface="Times New Roman"/>
                <a:cs typeface="Times New Roman"/>
              </a:rPr>
              <a:t>rt</a:t>
            </a:r>
            <a:r>
              <a:rPr sz="2200" spc="-40" dirty="0">
                <a:latin typeface="Times New Roman"/>
                <a:cs typeface="Times New Roman"/>
              </a:rPr>
              <a:t>m</a:t>
            </a:r>
            <a:r>
              <a:rPr sz="2200" spc="-10" dirty="0">
                <a:latin typeface="Times New Roman"/>
                <a:cs typeface="Times New Roman"/>
              </a:rPr>
              <a:t>ents</a:t>
            </a:r>
            <a:r>
              <a:rPr sz="2200" spc="10" dirty="0">
                <a:latin typeface="Times New Roman"/>
                <a:cs typeface="Times New Roman"/>
              </a:rPr>
              <a:t> </a:t>
            </a:r>
            <a:r>
              <a:rPr sz="2200" spc="-25" dirty="0">
                <a:latin typeface="Times New Roman"/>
                <a:cs typeface="Times New Roman"/>
              </a:rPr>
              <a:t>A</a:t>
            </a:r>
            <a:r>
              <a:rPr sz="2200" spc="-10" dirty="0">
                <a:latin typeface="Times New Roman"/>
                <a:cs typeface="Times New Roman"/>
              </a:rPr>
              <a:t>(2</a:t>
            </a:r>
            <a:r>
              <a:rPr sz="2200" spc="-15" dirty="0">
                <a:latin typeface="Times New Roman"/>
                <a:cs typeface="Times New Roman"/>
              </a:rPr>
              <a:t>3</a:t>
            </a:r>
            <a:r>
              <a:rPr sz="2200" spc="20" dirty="0">
                <a:latin typeface="Times New Roman"/>
                <a:cs typeface="Times New Roman"/>
              </a:rPr>
              <a:t> </a:t>
            </a:r>
            <a:r>
              <a:rPr sz="2200" spc="-10" dirty="0">
                <a:latin typeface="Times New Roman"/>
                <a:cs typeface="Times New Roman"/>
              </a:rPr>
              <a:t>Hosts),</a:t>
            </a:r>
            <a:r>
              <a:rPr sz="2200" spc="10" dirty="0">
                <a:latin typeface="Times New Roman"/>
                <a:cs typeface="Times New Roman"/>
              </a:rPr>
              <a:t> </a:t>
            </a:r>
            <a:r>
              <a:rPr sz="2200" spc="-20" dirty="0">
                <a:latin typeface="Times New Roman"/>
                <a:cs typeface="Times New Roman"/>
              </a:rPr>
              <a:t>B</a:t>
            </a:r>
            <a:r>
              <a:rPr sz="2200" spc="-10" dirty="0">
                <a:latin typeface="Times New Roman"/>
                <a:cs typeface="Times New Roman"/>
              </a:rPr>
              <a:t>(16),</a:t>
            </a:r>
            <a:r>
              <a:rPr sz="2200" spc="5" dirty="0">
                <a:latin typeface="Times New Roman"/>
                <a:cs typeface="Times New Roman"/>
              </a:rPr>
              <a:t> </a:t>
            </a:r>
            <a:r>
              <a:rPr sz="2200" spc="-20" dirty="0">
                <a:latin typeface="Times New Roman"/>
                <a:cs typeface="Times New Roman"/>
              </a:rPr>
              <a:t>C</a:t>
            </a:r>
            <a:r>
              <a:rPr sz="2200" spc="-10" dirty="0">
                <a:latin typeface="Times New Roman"/>
                <a:cs typeface="Times New Roman"/>
              </a:rPr>
              <a:t>(28),</a:t>
            </a:r>
            <a:r>
              <a:rPr sz="2200" spc="5" dirty="0">
                <a:latin typeface="Times New Roman"/>
                <a:cs typeface="Times New Roman"/>
              </a:rPr>
              <a:t> </a:t>
            </a:r>
            <a:r>
              <a:rPr sz="2200" spc="-25" dirty="0">
                <a:latin typeface="Times New Roman"/>
                <a:cs typeface="Times New Roman"/>
              </a:rPr>
              <a:t>D</a:t>
            </a:r>
            <a:r>
              <a:rPr sz="2200" spc="-10" dirty="0">
                <a:latin typeface="Times New Roman"/>
                <a:cs typeface="Times New Roman"/>
              </a:rPr>
              <a:t>(13).</a:t>
            </a:r>
            <a:r>
              <a:rPr sz="2200" spc="5" dirty="0">
                <a:latin typeface="Times New Roman"/>
                <a:cs typeface="Times New Roman"/>
              </a:rPr>
              <a:t> </a:t>
            </a:r>
            <a:r>
              <a:rPr sz="2200" spc="-15" dirty="0">
                <a:latin typeface="Times New Roman"/>
                <a:cs typeface="Times New Roman"/>
              </a:rPr>
              <a:t>Given</a:t>
            </a:r>
            <a:r>
              <a:rPr sz="2200" spc="-10" dirty="0">
                <a:latin typeface="Times New Roman"/>
                <a:cs typeface="Times New Roman"/>
              </a:rPr>
              <a:t> a</a:t>
            </a:r>
            <a:r>
              <a:rPr sz="2200" dirty="0">
                <a:latin typeface="Times New Roman"/>
                <a:cs typeface="Times New Roman"/>
              </a:rPr>
              <a:t> </a:t>
            </a:r>
            <a:r>
              <a:rPr sz="2200" spc="120" dirty="0">
                <a:latin typeface="Times New Roman"/>
                <a:cs typeface="Times New Roman"/>
              </a:rPr>
              <a:t> </a:t>
            </a:r>
            <a:r>
              <a:rPr sz="2200" spc="-15" dirty="0">
                <a:latin typeface="Times New Roman"/>
                <a:cs typeface="Times New Roman"/>
              </a:rPr>
              <a:t>netw</a:t>
            </a:r>
            <a:r>
              <a:rPr sz="2200" spc="-10" dirty="0">
                <a:latin typeface="Times New Roman"/>
                <a:cs typeface="Times New Roman"/>
              </a:rPr>
              <a:t>ork</a:t>
            </a:r>
            <a:r>
              <a:rPr sz="2200" dirty="0">
                <a:latin typeface="Times New Roman"/>
                <a:cs typeface="Times New Roman"/>
              </a:rPr>
              <a:t> </a:t>
            </a:r>
            <a:r>
              <a:rPr sz="2200" spc="130" dirty="0">
                <a:latin typeface="Times New Roman"/>
                <a:cs typeface="Times New Roman"/>
              </a:rPr>
              <a:t> </a:t>
            </a:r>
            <a:r>
              <a:rPr sz="2200" spc="-15" dirty="0">
                <a:latin typeface="Times New Roman"/>
                <a:cs typeface="Times New Roman"/>
              </a:rPr>
              <a:t>20</a:t>
            </a:r>
            <a:r>
              <a:rPr sz="2200" spc="-10" dirty="0">
                <a:latin typeface="Times New Roman"/>
                <a:cs typeface="Times New Roman"/>
              </a:rPr>
              <a:t>2.</a:t>
            </a:r>
            <a:r>
              <a:rPr sz="2200" spc="-25" dirty="0">
                <a:latin typeface="Times New Roman"/>
                <a:cs typeface="Times New Roman"/>
              </a:rPr>
              <a:t>7</a:t>
            </a:r>
            <a:r>
              <a:rPr sz="2200" spc="-10" dirty="0">
                <a:latin typeface="Times New Roman"/>
                <a:cs typeface="Times New Roman"/>
              </a:rPr>
              <a:t>0.6</a:t>
            </a:r>
            <a:r>
              <a:rPr sz="2200" spc="-25" dirty="0">
                <a:latin typeface="Times New Roman"/>
                <a:cs typeface="Times New Roman"/>
              </a:rPr>
              <a:t>4</a:t>
            </a:r>
            <a:r>
              <a:rPr sz="2200" spc="-10" dirty="0">
                <a:latin typeface="Times New Roman"/>
                <a:cs typeface="Times New Roman"/>
              </a:rPr>
              <a:t>.0/2</a:t>
            </a:r>
            <a:r>
              <a:rPr sz="2200" spc="-25" dirty="0">
                <a:latin typeface="Times New Roman"/>
                <a:cs typeface="Times New Roman"/>
              </a:rPr>
              <a:t>4</a:t>
            </a:r>
            <a:r>
              <a:rPr sz="2200" spc="-10" dirty="0">
                <a:latin typeface="Times New Roman"/>
                <a:cs typeface="Times New Roman"/>
              </a:rPr>
              <a:t>,</a:t>
            </a:r>
            <a:r>
              <a:rPr sz="2200" dirty="0">
                <a:latin typeface="Times New Roman"/>
                <a:cs typeface="Times New Roman"/>
              </a:rPr>
              <a:t> </a:t>
            </a:r>
            <a:r>
              <a:rPr sz="2200" spc="125" dirty="0">
                <a:latin typeface="Times New Roman"/>
                <a:cs typeface="Times New Roman"/>
              </a:rPr>
              <a:t> </a:t>
            </a:r>
            <a:r>
              <a:rPr sz="2200" spc="-10" dirty="0">
                <a:latin typeface="Times New Roman"/>
                <a:cs typeface="Times New Roman"/>
              </a:rPr>
              <a:t>perfo</a:t>
            </a:r>
            <a:r>
              <a:rPr sz="2200" dirty="0">
                <a:latin typeface="Times New Roman"/>
                <a:cs typeface="Times New Roman"/>
              </a:rPr>
              <a:t>r</a:t>
            </a:r>
            <a:r>
              <a:rPr sz="2200" spc="-20" dirty="0">
                <a:latin typeface="Times New Roman"/>
                <a:cs typeface="Times New Roman"/>
              </a:rPr>
              <a:t>m</a:t>
            </a:r>
            <a:r>
              <a:rPr sz="2200" dirty="0">
                <a:latin typeface="Times New Roman"/>
                <a:cs typeface="Times New Roman"/>
              </a:rPr>
              <a:t> </a:t>
            </a:r>
            <a:r>
              <a:rPr sz="2200" spc="110" dirty="0">
                <a:latin typeface="Times New Roman"/>
                <a:cs typeface="Times New Roman"/>
              </a:rPr>
              <a:t> </a:t>
            </a:r>
            <a:r>
              <a:rPr sz="2200" spc="-10" dirty="0">
                <a:latin typeface="Times New Roman"/>
                <a:cs typeface="Times New Roman"/>
              </a:rPr>
              <a:t>sub-netting</a:t>
            </a:r>
            <a:r>
              <a:rPr sz="2200" dirty="0">
                <a:latin typeface="Times New Roman"/>
                <a:cs typeface="Times New Roman"/>
              </a:rPr>
              <a:t> </a:t>
            </a:r>
            <a:r>
              <a:rPr sz="2200" spc="140" dirty="0">
                <a:latin typeface="Times New Roman"/>
                <a:cs typeface="Times New Roman"/>
              </a:rPr>
              <a:t> </a:t>
            </a:r>
            <a:r>
              <a:rPr sz="2200" spc="-10" dirty="0">
                <a:latin typeface="Times New Roman"/>
                <a:cs typeface="Times New Roman"/>
              </a:rPr>
              <a:t>in</a:t>
            </a:r>
            <a:r>
              <a:rPr sz="2200" dirty="0">
                <a:latin typeface="Times New Roman"/>
                <a:cs typeface="Times New Roman"/>
              </a:rPr>
              <a:t> </a:t>
            </a:r>
            <a:r>
              <a:rPr sz="2200" spc="105" dirty="0">
                <a:latin typeface="Times New Roman"/>
                <a:cs typeface="Times New Roman"/>
              </a:rPr>
              <a:t> </a:t>
            </a:r>
            <a:r>
              <a:rPr sz="2200" spc="-10" dirty="0">
                <a:latin typeface="Times New Roman"/>
                <a:cs typeface="Times New Roman"/>
              </a:rPr>
              <a:t>such</a:t>
            </a:r>
            <a:r>
              <a:rPr sz="2200" dirty="0">
                <a:latin typeface="Times New Roman"/>
                <a:cs typeface="Times New Roman"/>
              </a:rPr>
              <a:t>   </a:t>
            </a:r>
            <a:r>
              <a:rPr sz="2200" spc="250" dirty="0">
                <a:latin typeface="Times New Roman"/>
                <a:cs typeface="Times New Roman"/>
              </a:rPr>
              <a:t> </a:t>
            </a:r>
            <a:r>
              <a:rPr sz="2200" spc="-20" dirty="0">
                <a:latin typeface="Times New Roman"/>
                <a:cs typeface="Times New Roman"/>
              </a:rPr>
              <a:t>w</a:t>
            </a:r>
            <a:r>
              <a:rPr sz="2200" spc="-30" dirty="0">
                <a:latin typeface="Times New Roman"/>
                <a:cs typeface="Times New Roman"/>
              </a:rPr>
              <a:t>a</a:t>
            </a:r>
            <a:r>
              <a:rPr sz="2200" spc="-15" dirty="0">
                <a:latin typeface="Times New Roman"/>
                <a:cs typeface="Times New Roman"/>
              </a:rPr>
              <a:t>y</a:t>
            </a:r>
            <a:r>
              <a:rPr sz="2200" dirty="0">
                <a:latin typeface="Times New Roman"/>
                <a:cs typeface="Times New Roman"/>
              </a:rPr>
              <a:t> </a:t>
            </a:r>
            <a:r>
              <a:rPr sz="2200" spc="130" dirty="0">
                <a:latin typeface="Times New Roman"/>
                <a:cs typeface="Times New Roman"/>
              </a:rPr>
              <a:t> </a:t>
            </a:r>
            <a:r>
              <a:rPr sz="2200" spc="-25" dirty="0">
                <a:latin typeface="Times New Roman"/>
                <a:cs typeface="Times New Roman"/>
              </a:rPr>
              <a:t>t</a:t>
            </a:r>
            <a:r>
              <a:rPr sz="2200" spc="-10" dirty="0">
                <a:latin typeface="Times New Roman"/>
                <a:cs typeface="Times New Roman"/>
              </a:rPr>
              <a:t>hat</a:t>
            </a:r>
            <a:r>
              <a:rPr sz="2200" dirty="0">
                <a:latin typeface="Times New Roman"/>
                <a:cs typeface="Times New Roman"/>
              </a:rPr>
              <a:t> </a:t>
            </a:r>
            <a:r>
              <a:rPr sz="2200" spc="125" dirty="0">
                <a:latin typeface="Times New Roman"/>
                <a:cs typeface="Times New Roman"/>
              </a:rPr>
              <a:t> </a:t>
            </a:r>
            <a:r>
              <a:rPr sz="2200" spc="-10" dirty="0">
                <a:latin typeface="Times New Roman"/>
                <a:cs typeface="Times New Roman"/>
              </a:rPr>
              <a:t>IP</a:t>
            </a:r>
            <a:r>
              <a:rPr sz="2200" spc="-15" dirty="0">
                <a:latin typeface="Times New Roman"/>
                <a:cs typeface="Times New Roman"/>
              </a:rPr>
              <a:t> wa</a:t>
            </a:r>
            <a:r>
              <a:rPr sz="2200" spc="-20" dirty="0">
                <a:latin typeface="Times New Roman"/>
                <a:cs typeface="Times New Roman"/>
              </a:rPr>
              <a:t>s</a:t>
            </a:r>
            <a:r>
              <a:rPr sz="2200" spc="-10" dirty="0">
                <a:latin typeface="Times New Roman"/>
                <a:cs typeface="Times New Roman"/>
              </a:rPr>
              <a:t>tage</a:t>
            </a:r>
            <a:r>
              <a:rPr sz="2200" dirty="0">
                <a:latin typeface="Times New Roman"/>
                <a:cs typeface="Times New Roman"/>
              </a:rPr>
              <a:t> </a:t>
            </a:r>
            <a:r>
              <a:rPr sz="2200" spc="-200" dirty="0">
                <a:latin typeface="Times New Roman"/>
                <a:cs typeface="Times New Roman"/>
              </a:rPr>
              <a:t> </a:t>
            </a:r>
            <a:r>
              <a:rPr sz="2200" spc="-10" dirty="0">
                <a:latin typeface="Times New Roman"/>
                <a:cs typeface="Times New Roman"/>
              </a:rPr>
              <a:t>in</a:t>
            </a:r>
            <a:r>
              <a:rPr sz="2200" dirty="0">
                <a:latin typeface="Times New Roman"/>
                <a:cs typeface="Times New Roman"/>
              </a:rPr>
              <a:t> </a:t>
            </a:r>
            <a:r>
              <a:rPr sz="2200" spc="-195" dirty="0">
                <a:latin typeface="Times New Roman"/>
                <a:cs typeface="Times New Roman"/>
              </a:rPr>
              <a:t> </a:t>
            </a:r>
            <a:r>
              <a:rPr sz="2200" spc="-30" dirty="0">
                <a:latin typeface="Times New Roman"/>
                <a:cs typeface="Times New Roman"/>
              </a:rPr>
              <a:t>e</a:t>
            </a:r>
            <a:r>
              <a:rPr sz="2200" spc="-15" dirty="0">
                <a:latin typeface="Times New Roman"/>
                <a:cs typeface="Times New Roman"/>
              </a:rPr>
              <a:t>ach</a:t>
            </a:r>
            <a:r>
              <a:rPr sz="2200" dirty="0">
                <a:latin typeface="Times New Roman"/>
                <a:cs typeface="Times New Roman"/>
              </a:rPr>
              <a:t> </a:t>
            </a:r>
            <a:r>
              <a:rPr sz="2200" spc="-200" dirty="0">
                <a:latin typeface="Times New Roman"/>
                <a:cs typeface="Times New Roman"/>
              </a:rPr>
              <a:t> </a:t>
            </a:r>
            <a:r>
              <a:rPr sz="2200" spc="-10" dirty="0">
                <a:latin typeface="Times New Roman"/>
                <a:cs typeface="Times New Roman"/>
              </a:rPr>
              <a:t>sub-network</a:t>
            </a:r>
            <a:r>
              <a:rPr sz="2200" dirty="0">
                <a:latin typeface="Times New Roman"/>
                <a:cs typeface="Times New Roman"/>
              </a:rPr>
              <a:t> </a:t>
            </a:r>
            <a:r>
              <a:rPr sz="2200" spc="-190" dirty="0">
                <a:latin typeface="Times New Roman"/>
                <a:cs typeface="Times New Roman"/>
              </a:rPr>
              <a:t> </a:t>
            </a:r>
            <a:r>
              <a:rPr sz="2200" spc="-10" dirty="0">
                <a:latin typeface="Times New Roman"/>
                <a:cs typeface="Times New Roman"/>
              </a:rPr>
              <a:t>is</a:t>
            </a:r>
            <a:r>
              <a:rPr sz="2200" dirty="0">
                <a:latin typeface="Times New Roman"/>
                <a:cs typeface="Times New Roman"/>
              </a:rPr>
              <a:t> </a:t>
            </a:r>
            <a:r>
              <a:rPr sz="2200" spc="-204" dirty="0">
                <a:latin typeface="Times New Roman"/>
                <a:cs typeface="Times New Roman"/>
              </a:rPr>
              <a:t> </a:t>
            </a:r>
            <a:r>
              <a:rPr sz="2200" spc="-40" dirty="0">
                <a:latin typeface="Times New Roman"/>
                <a:cs typeface="Times New Roman"/>
              </a:rPr>
              <a:t>m</a:t>
            </a:r>
            <a:r>
              <a:rPr sz="2200" spc="-10" dirty="0">
                <a:latin typeface="Times New Roman"/>
                <a:cs typeface="Times New Roman"/>
              </a:rPr>
              <a:t>in</a:t>
            </a:r>
            <a:r>
              <a:rPr sz="2200" dirty="0">
                <a:latin typeface="Times New Roman"/>
                <a:cs typeface="Times New Roman"/>
              </a:rPr>
              <a:t>i</a:t>
            </a:r>
            <a:r>
              <a:rPr sz="2200" spc="-15" dirty="0">
                <a:latin typeface="Times New Roman"/>
                <a:cs typeface="Times New Roman"/>
              </a:rPr>
              <a:t>mu</a:t>
            </a:r>
            <a:r>
              <a:rPr sz="2200" spc="-30" dirty="0">
                <a:latin typeface="Times New Roman"/>
                <a:cs typeface="Times New Roman"/>
              </a:rPr>
              <a:t>m</a:t>
            </a:r>
            <a:r>
              <a:rPr sz="2200" spc="-10" dirty="0">
                <a:latin typeface="Times New Roman"/>
                <a:cs typeface="Times New Roman"/>
              </a:rPr>
              <a:t>.</a:t>
            </a:r>
            <a:r>
              <a:rPr sz="2200" dirty="0">
                <a:latin typeface="Times New Roman"/>
                <a:cs typeface="Times New Roman"/>
              </a:rPr>
              <a:t> </a:t>
            </a:r>
            <a:r>
              <a:rPr sz="2200" spc="-200" dirty="0">
                <a:latin typeface="Times New Roman"/>
                <a:cs typeface="Times New Roman"/>
              </a:rPr>
              <a:t> </a:t>
            </a:r>
            <a:r>
              <a:rPr sz="2200" spc="-10" dirty="0">
                <a:latin typeface="Times New Roman"/>
                <a:cs typeface="Times New Roman"/>
              </a:rPr>
              <a:t>Fin</a:t>
            </a:r>
            <a:r>
              <a:rPr sz="2200" spc="-15" dirty="0">
                <a:latin typeface="Times New Roman"/>
                <a:cs typeface="Times New Roman"/>
              </a:rPr>
              <a:t>d</a:t>
            </a:r>
            <a:r>
              <a:rPr sz="2200" dirty="0">
                <a:latin typeface="Times New Roman"/>
                <a:cs typeface="Times New Roman"/>
              </a:rPr>
              <a:t> </a:t>
            </a:r>
            <a:r>
              <a:rPr sz="2200" spc="-190" dirty="0">
                <a:latin typeface="Times New Roman"/>
                <a:cs typeface="Times New Roman"/>
              </a:rPr>
              <a:t> </a:t>
            </a:r>
            <a:r>
              <a:rPr sz="2200" spc="-15" dirty="0">
                <a:latin typeface="Times New Roman"/>
                <a:cs typeface="Times New Roman"/>
              </a:rPr>
              <a:t>Sub</a:t>
            </a:r>
            <a:r>
              <a:rPr sz="2200" spc="-10" dirty="0">
                <a:latin typeface="Times New Roman"/>
                <a:cs typeface="Times New Roman"/>
              </a:rPr>
              <a:t>net</a:t>
            </a:r>
            <a:r>
              <a:rPr sz="2200" dirty="0">
                <a:latin typeface="Times New Roman"/>
                <a:cs typeface="Times New Roman"/>
              </a:rPr>
              <a:t> </a:t>
            </a:r>
            <a:r>
              <a:rPr sz="2200" spc="-200" dirty="0">
                <a:latin typeface="Times New Roman"/>
                <a:cs typeface="Times New Roman"/>
              </a:rPr>
              <a:t> </a:t>
            </a:r>
            <a:r>
              <a:rPr sz="2200" spc="-40" dirty="0">
                <a:latin typeface="Times New Roman"/>
                <a:cs typeface="Times New Roman"/>
              </a:rPr>
              <a:t>m</a:t>
            </a:r>
            <a:r>
              <a:rPr sz="2200" spc="-10" dirty="0">
                <a:latin typeface="Times New Roman"/>
                <a:cs typeface="Times New Roman"/>
              </a:rPr>
              <a:t>ask,</a:t>
            </a:r>
            <a:r>
              <a:rPr sz="2200" dirty="0">
                <a:latin typeface="Times New Roman"/>
                <a:cs typeface="Times New Roman"/>
              </a:rPr>
              <a:t> </a:t>
            </a:r>
            <a:r>
              <a:rPr sz="2200" spc="-195" dirty="0">
                <a:latin typeface="Times New Roman"/>
                <a:cs typeface="Times New Roman"/>
              </a:rPr>
              <a:t> </a:t>
            </a:r>
            <a:r>
              <a:rPr sz="2200" spc="-15" dirty="0">
                <a:latin typeface="Times New Roman"/>
                <a:cs typeface="Times New Roman"/>
              </a:rPr>
              <a:t>N/W</a:t>
            </a:r>
            <a:r>
              <a:rPr sz="2200" dirty="0">
                <a:latin typeface="Times New Roman"/>
                <a:cs typeface="Times New Roman"/>
              </a:rPr>
              <a:t> </a:t>
            </a:r>
            <a:r>
              <a:rPr sz="2200" spc="-235" dirty="0">
                <a:latin typeface="Times New Roman"/>
                <a:cs typeface="Times New Roman"/>
              </a:rPr>
              <a:t> </a:t>
            </a:r>
            <a:r>
              <a:rPr sz="2200" spc="-10" dirty="0">
                <a:latin typeface="Times New Roman"/>
                <a:cs typeface="Times New Roman"/>
              </a:rPr>
              <a:t>ID, Broadca</a:t>
            </a:r>
            <a:r>
              <a:rPr sz="2200" spc="-20" dirty="0">
                <a:latin typeface="Times New Roman"/>
                <a:cs typeface="Times New Roman"/>
              </a:rPr>
              <a:t>s</a:t>
            </a:r>
            <a:r>
              <a:rPr sz="2200" spc="-10" dirty="0">
                <a:latin typeface="Times New Roman"/>
                <a:cs typeface="Times New Roman"/>
              </a:rPr>
              <a:t>t</a:t>
            </a:r>
            <a:r>
              <a:rPr sz="2200" dirty="0">
                <a:latin typeface="Times New Roman"/>
                <a:cs typeface="Times New Roman"/>
              </a:rPr>
              <a:t> </a:t>
            </a:r>
            <a:r>
              <a:rPr sz="2200" spc="-15" dirty="0">
                <a:latin typeface="Times New Roman"/>
                <a:cs typeface="Times New Roman"/>
              </a:rPr>
              <a:t>ID</a:t>
            </a:r>
            <a:r>
              <a:rPr sz="2200" spc="10" dirty="0">
                <a:latin typeface="Times New Roman"/>
                <a:cs typeface="Times New Roman"/>
              </a:rPr>
              <a:t> </a:t>
            </a:r>
            <a:r>
              <a:rPr sz="2200" spc="-15" dirty="0">
                <a:latin typeface="Times New Roman"/>
                <a:cs typeface="Times New Roman"/>
              </a:rPr>
              <a:t>and</a:t>
            </a:r>
            <a:r>
              <a:rPr sz="2200" spc="-5" dirty="0">
                <a:latin typeface="Times New Roman"/>
                <a:cs typeface="Times New Roman"/>
              </a:rPr>
              <a:t> </a:t>
            </a:r>
            <a:r>
              <a:rPr sz="2200" spc="-10" dirty="0">
                <a:latin typeface="Times New Roman"/>
                <a:cs typeface="Times New Roman"/>
              </a:rPr>
              <a:t>usable</a:t>
            </a:r>
            <a:r>
              <a:rPr sz="2200" dirty="0">
                <a:latin typeface="Times New Roman"/>
                <a:cs typeface="Times New Roman"/>
              </a:rPr>
              <a:t> </a:t>
            </a:r>
            <a:r>
              <a:rPr sz="2200" spc="-15" dirty="0">
                <a:latin typeface="Times New Roman"/>
                <a:cs typeface="Times New Roman"/>
              </a:rPr>
              <a:t>h</a:t>
            </a:r>
            <a:r>
              <a:rPr sz="2200" spc="-10" dirty="0">
                <a:latin typeface="Times New Roman"/>
                <a:cs typeface="Times New Roman"/>
              </a:rPr>
              <a:t>ost range</a:t>
            </a:r>
            <a:r>
              <a:rPr sz="2200" spc="5" dirty="0">
                <a:latin typeface="Times New Roman"/>
                <a:cs typeface="Times New Roman"/>
              </a:rPr>
              <a:t> </a:t>
            </a:r>
            <a:r>
              <a:rPr sz="2200" spc="-10" dirty="0">
                <a:latin typeface="Times New Roman"/>
                <a:cs typeface="Times New Roman"/>
              </a:rPr>
              <a:t>for</a:t>
            </a:r>
            <a:r>
              <a:rPr sz="2200" spc="5" dirty="0">
                <a:latin typeface="Times New Roman"/>
                <a:cs typeface="Times New Roman"/>
              </a:rPr>
              <a:t> </a:t>
            </a:r>
            <a:r>
              <a:rPr sz="2200" spc="-15" dirty="0">
                <a:latin typeface="Times New Roman"/>
                <a:cs typeface="Times New Roman"/>
              </a:rPr>
              <a:t>each</a:t>
            </a:r>
            <a:r>
              <a:rPr sz="2200" spc="15" dirty="0">
                <a:latin typeface="Times New Roman"/>
                <a:cs typeface="Times New Roman"/>
              </a:rPr>
              <a:t> </a:t>
            </a:r>
            <a:r>
              <a:rPr sz="2200" spc="-15" dirty="0">
                <a:latin typeface="Times New Roman"/>
                <a:cs typeface="Times New Roman"/>
              </a:rPr>
              <a:t>networ</a:t>
            </a:r>
            <a:r>
              <a:rPr sz="2200" spc="-5" dirty="0">
                <a:latin typeface="Times New Roman"/>
                <a:cs typeface="Times New Roman"/>
              </a:rPr>
              <a:t>k</a:t>
            </a:r>
            <a:r>
              <a:rPr sz="2200" spc="-10" dirty="0">
                <a:latin typeface="Times New Roman"/>
                <a:cs typeface="Times New Roman"/>
              </a:rPr>
              <a:t>.</a:t>
            </a:r>
            <a:endParaRPr sz="2200" dirty="0">
              <a:latin typeface="Times New Roman"/>
              <a:cs typeface="Times New Roman"/>
            </a:endParaRPr>
          </a:p>
          <a:p>
            <a:pPr marL="812165" indent="-342265">
              <a:lnSpc>
                <a:spcPct val="100000"/>
              </a:lnSpc>
              <a:spcBef>
                <a:spcPts val="1320"/>
              </a:spcBef>
              <a:buClr>
                <a:srgbClr val="437F85"/>
              </a:buClr>
              <a:buFont typeface="Arial"/>
              <a:buChar char="•"/>
              <a:tabLst>
                <a:tab pos="812800" algn="l"/>
              </a:tabLst>
            </a:pPr>
            <a:r>
              <a:rPr sz="2200" spc="-190" dirty="0">
                <a:solidFill>
                  <a:srgbClr val="437F85"/>
                </a:solidFill>
                <a:latin typeface="Times New Roman"/>
                <a:cs typeface="Times New Roman"/>
              </a:rPr>
              <a:t>A</a:t>
            </a:r>
            <a:r>
              <a:rPr sz="2200" spc="-10" dirty="0">
                <a:solidFill>
                  <a:srgbClr val="437F85"/>
                </a:solidFill>
                <a:latin typeface="Times New Roman"/>
                <a:cs typeface="Times New Roman"/>
              </a:rPr>
              <a:t>vailable</a:t>
            </a:r>
            <a:r>
              <a:rPr sz="2200" spc="15" dirty="0">
                <a:solidFill>
                  <a:srgbClr val="437F85"/>
                </a:solidFill>
                <a:latin typeface="Times New Roman"/>
                <a:cs typeface="Times New Roman"/>
              </a:rPr>
              <a:t> </a:t>
            </a:r>
            <a:r>
              <a:rPr sz="2200" spc="-15" dirty="0">
                <a:solidFill>
                  <a:srgbClr val="437F85"/>
                </a:solidFill>
                <a:latin typeface="Times New Roman"/>
                <a:cs typeface="Times New Roman"/>
              </a:rPr>
              <a:t>Network</a:t>
            </a:r>
            <a:r>
              <a:rPr sz="2200" spc="10" dirty="0">
                <a:solidFill>
                  <a:srgbClr val="437F85"/>
                </a:solidFill>
                <a:latin typeface="Times New Roman"/>
                <a:cs typeface="Times New Roman"/>
              </a:rPr>
              <a:t> </a:t>
            </a:r>
            <a:r>
              <a:rPr sz="2200" spc="-10" dirty="0">
                <a:solidFill>
                  <a:srgbClr val="437F85"/>
                </a:solidFill>
                <a:latin typeface="Times New Roman"/>
                <a:cs typeface="Times New Roman"/>
              </a:rPr>
              <a:t>is</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202.70.64.0/</a:t>
            </a:r>
            <a:r>
              <a:rPr sz="2200" spc="-25" dirty="0">
                <a:solidFill>
                  <a:srgbClr val="437F85"/>
                </a:solidFill>
                <a:latin typeface="Times New Roman"/>
                <a:cs typeface="Times New Roman"/>
              </a:rPr>
              <a:t>24</a:t>
            </a:r>
            <a:endParaRPr sz="2200" dirty="0">
              <a:latin typeface="Times New Roman"/>
              <a:cs typeface="Times New Roman"/>
            </a:endParaRPr>
          </a:p>
          <a:p>
            <a:pPr marL="812165" indent="-342265">
              <a:lnSpc>
                <a:spcPct val="100000"/>
              </a:lnSpc>
              <a:spcBef>
                <a:spcPts val="1320"/>
              </a:spcBef>
              <a:buClr>
                <a:srgbClr val="437F85"/>
              </a:buClr>
              <a:buFont typeface="Arial"/>
              <a:buChar char="•"/>
              <a:tabLst>
                <a:tab pos="812800" algn="l"/>
              </a:tabLst>
            </a:pPr>
            <a:r>
              <a:rPr sz="2200" spc="-10" dirty="0">
                <a:solidFill>
                  <a:srgbClr val="437F85"/>
                </a:solidFill>
                <a:latin typeface="Times New Roman"/>
                <a:cs typeface="Times New Roman"/>
              </a:rPr>
              <a:t>i.</a:t>
            </a:r>
            <a:r>
              <a:rPr sz="2200" spc="-15" dirty="0">
                <a:solidFill>
                  <a:srgbClr val="437F85"/>
                </a:solidFill>
                <a:latin typeface="Times New Roman"/>
                <a:cs typeface="Times New Roman"/>
              </a:rPr>
              <a:t>e</a:t>
            </a:r>
            <a:r>
              <a:rPr sz="2200" spc="-10" dirty="0">
                <a:solidFill>
                  <a:srgbClr val="437F85"/>
                </a:solidFill>
                <a:latin typeface="Times New Roman"/>
                <a:cs typeface="Times New Roman"/>
              </a:rPr>
              <a:t>.</a:t>
            </a:r>
            <a:r>
              <a:rPr sz="2200" spc="-45" dirty="0">
                <a:solidFill>
                  <a:srgbClr val="437F85"/>
                </a:solidFill>
                <a:latin typeface="Times New Roman"/>
                <a:cs typeface="Times New Roman"/>
              </a:rPr>
              <a:t> </a:t>
            </a:r>
            <a:r>
              <a:rPr sz="2200" spc="-170" dirty="0">
                <a:solidFill>
                  <a:srgbClr val="437F85"/>
                </a:solidFill>
                <a:latin typeface="Times New Roman"/>
                <a:cs typeface="Times New Roman"/>
              </a:rPr>
              <a:t>T</a:t>
            </a:r>
            <a:r>
              <a:rPr sz="2200" spc="-10" dirty="0">
                <a:solidFill>
                  <a:srgbClr val="437F85"/>
                </a:solidFill>
                <a:latin typeface="Times New Roman"/>
                <a:cs typeface="Times New Roman"/>
              </a:rPr>
              <a:t>otal</a:t>
            </a:r>
            <a:r>
              <a:rPr sz="2200" spc="15" dirty="0">
                <a:solidFill>
                  <a:srgbClr val="437F85"/>
                </a:solidFill>
                <a:latin typeface="Times New Roman"/>
                <a:cs typeface="Times New Roman"/>
              </a:rPr>
              <a:t> </a:t>
            </a:r>
            <a:r>
              <a:rPr sz="2200" spc="-10" dirty="0">
                <a:solidFill>
                  <a:srgbClr val="437F85"/>
                </a:solidFill>
                <a:latin typeface="Times New Roman"/>
                <a:cs typeface="Times New Roman"/>
              </a:rPr>
              <a:t>range</a:t>
            </a:r>
            <a:r>
              <a:rPr sz="2200" dirty="0">
                <a:solidFill>
                  <a:srgbClr val="437F85"/>
                </a:solidFill>
                <a:latin typeface="Times New Roman"/>
                <a:cs typeface="Times New Roman"/>
              </a:rPr>
              <a:t> </a:t>
            </a:r>
            <a:r>
              <a:rPr sz="2200" spc="-10" dirty="0">
                <a:solidFill>
                  <a:srgbClr val="437F85"/>
                </a:solidFill>
                <a:latin typeface="Times New Roman"/>
                <a:cs typeface="Times New Roman"/>
              </a:rPr>
              <a:t>of</a:t>
            </a:r>
            <a:r>
              <a:rPr sz="2200" dirty="0">
                <a:solidFill>
                  <a:srgbClr val="437F85"/>
                </a:solidFill>
                <a:latin typeface="Times New Roman"/>
                <a:cs typeface="Times New Roman"/>
              </a:rPr>
              <a:t> </a:t>
            </a:r>
            <a:r>
              <a:rPr sz="2200" spc="-10" dirty="0">
                <a:solidFill>
                  <a:srgbClr val="437F85"/>
                </a:solidFill>
                <a:latin typeface="Times New Roman"/>
                <a:cs typeface="Times New Roman"/>
              </a:rPr>
              <a:t>available</a:t>
            </a:r>
            <a:r>
              <a:rPr sz="2200" dirty="0">
                <a:solidFill>
                  <a:srgbClr val="437F85"/>
                </a:solidFill>
                <a:latin typeface="Times New Roman"/>
                <a:cs typeface="Times New Roman"/>
              </a:rPr>
              <a:t> </a:t>
            </a:r>
            <a:r>
              <a:rPr sz="2200" spc="-10" dirty="0">
                <a:solidFill>
                  <a:srgbClr val="437F85"/>
                </a:solidFill>
                <a:latin typeface="Times New Roman"/>
                <a:cs typeface="Times New Roman"/>
              </a:rPr>
              <a:t>IP</a:t>
            </a:r>
            <a:r>
              <a:rPr sz="2200" spc="-70" dirty="0">
                <a:solidFill>
                  <a:srgbClr val="437F85"/>
                </a:solidFill>
                <a:latin typeface="Times New Roman"/>
                <a:cs typeface="Times New Roman"/>
              </a:rPr>
              <a:t> </a:t>
            </a:r>
            <a:r>
              <a:rPr sz="2200" spc="-15" dirty="0">
                <a:solidFill>
                  <a:srgbClr val="437F85"/>
                </a:solidFill>
                <a:latin typeface="Times New Roman"/>
                <a:cs typeface="Times New Roman"/>
              </a:rPr>
              <a:t>ad</a:t>
            </a:r>
            <a:r>
              <a:rPr sz="2200" spc="-10" dirty="0">
                <a:solidFill>
                  <a:srgbClr val="437F85"/>
                </a:solidFill>
                <a:latin typeface="Times New Roman"/>
                <a:cs typeface="Times New Roman"/>
              </a:rPr>
              <a:t>dres</a:t>
            </a:r>
            <a:r>
              <a:rPr sz="2200" spc="-20" dirty="0">
                <a:solidFill>
                  <a:srgbClr val="437F85"/>
                </a:solidFill>
                <a:latin typeface="Times New Roman"/>
                <a:cs typeface="Times New Roman"/>
              </a:rPr>
              <a:t>s</a:t>
            </a:r>
            <a:r>
              <a:rPr sz="2200" spc="-10" dirty="0">
                <a:solidFill>
                  <a:srgbClr val="437F85"/>
                </a:solidFill>
                <a:latin typeface="Times New Roman"/>
                <a:cs typeface="Times New Roman"/>
              </a:rPr>
              <a:t>es</a:t>
            </a:r>
            <a:r>
              <a:rPr sz="2200" dirty="0">
                <a:solidFill>
                  <a:srgbClr val="437F85"/>
                </a:solidFill>
                <a:latin typeface="Times New Roman"/>
                <a:cs typeface="Times New Roman"/>
              </a:rPr>
              <a:t> </a:t>
            </a:r>
            <a:r>
              <a:rPr sz="2200" spc="-10" dirty="0">
                <a:solidFill>
                  <a:srgbClr val="437F85"/>
                </a:solidFill>
                <a:latin typeface="Times New Roman"/>
                <a:cs typeface="Times New Roman"/>
              </a:rPr>
              <a:t>:</a:t>
            </a:r>
            <a:endParaRPr sz="2200" dirty="0">
              <a:latin typeface="Times New Roman"/>
              <a:cs typeface="Times New Roman"/>
            </a:endParaRPr>
          </a:p>
          <a:p>
            <a:pPr marL="926465">
              <a:lnSpc>
                <a:spcPct val="100000"/>
              </a:lnSpc>
              <a:spcBef>
                <a:spcPts val="1245"/>
              </a:spcBef>
              <a:tabLst>
                <a:tab pos="1269365" algn="l"/>
              </a:tabLst>
            </a:pPr>
            <a:r>
              <a:rPr sz="2000" dirty="0">
                <a:solidFill>
                  <a:srgbClr val="525389"/>
                </a:solidFill>
                <a:latin typeface="Arial"/>
                <a:cs typeface="Arial"/>
              </a:rPr>
              <a:t>•	</a:t>
            </a:r>
            <a:r>
              <a:rPr sz="2000" spc="5" dirty="0">
                <a:solidFill>
                  <a:srgbClr val="525389"/>
                </a:solidFill>
                <a:latin typeface="Times New Roman"/>
                <a:cs typeface="Times New Roman"/>
              </a:rPr>
              <a:t>202.7</a:t>
            </a:r>
            <a:r>
              <a:rPr sz="2000" spc="-10" dirty="0">
                <a:solidFill>
                  <a:srgbClr val="525389"/>
                </a:solidFill>
                <a:latin typeface="Times New Roman"/>
                <a:cs typeface="Times New Roman"/>
              </a:rPr>
              <a:t>0</a:t>
            </a:r>
            <a:r>
              <a:rPr sz="2000" dirty="0">
                <a:solidFill>
                  <a:srgbClr val="525389"/>
                </a:solidFill>
                <a:latin typeface="Times New Roman"/>
                <a:cs typeface="Times New Roman"/>
              </a:rPr>
              <a:t>.</a:t>
            </a:r>
            <a:r>
              <a:rPr sz="2000" spc="-10" dirty="0">
                <a:solidFill>
                  <a:srgbClr val="525389"/>
                </a:solidFill>
                <a:latin typeface="Times New Roman"/>
                <a:cs typeface="Times New Roman"/>
              </a:rPr>
              <a:t>6</a:t>
            </a:r>
            <a:r>
              <a:rPr sz="2000" spc="5" dirty="0">
                <a:solidFill>
                  <a:srgbClr val="525389"/>
                </a:solidFill>
                <a:latin typeface="Times New Roman"/>
                <a:cs typeface="Times New Roman"/>
              </a:rPr>
              <a:t>4</a:t>
            </a:r>
            <a:r>
              <a:rPr sz="2000" spc="-10" dirty="0">
                <a:solidFill>
                  <a:srgbClr val="525389"/>
                </a:solidFill>
                <a:latin typeface="Times New Roman"/>
                <a:cs typeface="Times New Roman"/>
              </a:rPr>
              <a:t>.</a:t>
            </a:r>
            <a:r>
              <a:rPr sz="2000" dirty="0">
                <a:solidFill>
                  <a:srgbClr val="525389"/>
                </a:solidFill>
                <a:latin typeface="Times New Roman"/>
                <a:cs typeface="Times New Roman"/>
              </a:rPr>
              <a:t>0</a:t>
            </a:r>
            <a:r>
              <a:rPr sz="2000" spc="-40" dirty="0">
                <a:solidFill>
                  <a:srgbClr val="525389"/>
                </a:solidFill>
                <a:latin typeface="Times New Roman"/>
                <a:cs typeface="Times New Roman"/>
              </a:rPr>
              <a:t> </a:t>
            </a:r>
            <a:r>
              <a:rPr sz="2000" dirty="0">
                <a:solidFill>
                  <a:srgbClr val="525389"/>
                </a:solidFill>
                <a:latin typeface="Times New Roman"/>
                <a:cs typeface="Times New Roman"/>
              </a:rPr>
              <a:t>–</a:t>
            </a:r>
            <a:r>
              <a:rPr sz="2000" spc="-5" dirty="0">
                <a:solidFill>
                  <a:srgbClr val="525389"/>
                </a:solidFill>
                <a:latin typeface="Times New Roman"/>
                <a:cs typeface="Times New Roman"/>
              </a:rPr>
              <a:t> </a:t>
            </a:r>
            <a:r>
              <a:rPr sz="2000" spc="5" dirty="0">
                <a:solidFill>
                  <a:srgbClr val="525389"/>
                </a:solidFill>
                <a:latin typeface="Times New Roman"/>
                <a:cs typeface="Times New Roman"/>
              </a:rPr>
              <a:t>202</a:t>
            </a:r>
            <a:r>
              <a:rPr sz="2000" dirty="0">
                <a:solidFill>
                  <a:srgbClr val="525389"/>
                </a:solidFill>
                <a:latin typeface="Times New Roman"/>
                <a:cs typeface="Times New Roman"/>
              </a:rPr>
              <a:t>.</a:t>
            </a:r>
            <a:r>
              <a:rPr sz="2000" spc="5" dirty="0">
                <a:solidFill>
                  <a:srgbClr val="525389"/>
                </a:solidFill>
                <a:latin typeface="Times New Roman"/>
                <a:cs typeface="Times New Roman"/>
              </a:rPr>
              <a:t>70</a:t>
            </a:r>
            <a:r>
              <a:rPr sz="2000" spc="-10" dirty="0">
                <a:solidFill>
                  <a:srgbClr val="525389"/>
                </a:solidFill>
                <a:latin typeface="Times New Roman"/>
                <a:cs typeface="Times New Roman"/>
              </a:rPr>
              <a:t>.</a:t>
            </a:r>
            <a:r>
              <a:rPr sz="2000" spc="5" dirty="0">
                <a:solidFill>
                  <a:srgbClr val="525389"/>
                </a:solidFill>
                <a:latin typeface="Times New Roman"/>
                <a:cs typeface="Times New Roman"/>
              </a:rPr>
              <a:t>6</a:t>
            </a:r>
            <a:r>
              <a:rPr sz="2000" spc="-10" dirty="0">
                <a:solidFill>
                  <a:srgbClr val="525389"/>
                </a:solidFill>
                <a:latin typeface="Times New Roman"/>
                <a:cs typeface="Times New Roman"/>
              </a:rPr>
              <a:t>4</a:t>
            </a:r>
            <a:r>
              <a:rPr sz="2000" dirty="0">
                <a:solidFill>
                  <a:srgbClr val="525389"/>
                </a:solidFill>
                <a:latin typeface="Times New Roman"/>
                <a:cs typeface="Times New Roman"/>
              </a:rPr>
              <a:t>.</a:t>
            </a:r>
            <a:r>
              <a:rPr sz="2000" spc="-10" dirty="0">
                <a:solidFill>
                  <a:srgbClr val="525389"/>
                </a:solidFill>
                <a:latin typeface="Times New Roman"/>
                <a:cs typeface="Times New Roman"/>
              </a:rPr>
              <a:t>255</a:t>
            </a:r>
            <a:endParaRPr sz="2000" dirty="0">
              <a:latin typeface="Times New Roman"/>
              <a:cs typeface="Times New Roman"/>
            </a:endParaRPr>
          </a:p>
          <a:p>
            <a:pPr marL="812165" indent="-342265">
              <a:lnSpc>
                <a:spcPct val="100000"/>
              </a:lnSpc>
              <a:spcBef>
                <a:spcPts val="1275"/>
              </a:spcBef>
              <a:buClr>
                <a:srgbClr val="437F85"/>
              </a:buClr>
              <a:buFont typeface="Arial"/>
              <a:buChar char="•"/>
              <a:tabLst>
                <a:tab pos="812800" algn="l"/>
              </a:tabLst>
            </a:pPr>
            <a:r>
              <a:rPr sz="2200" spc="-204" dirty="0">
                <a:solidFill>
                  <a:srgbClr val="437F85"/>
                </a:solidFill>
                <a:latin typeface="Times New Roman"/>
                <a:cs typeface="Times New Roman"/>
              </a:rPr>
              <a:t>W</a:t>
            </a:r>
            <a:r>
              <a:rPr sz="2200" spc="-10" dirty="0">
                <a:solidFill>
                  <a:srgbClr val="437F85"/>
                </a:solidFill>
                <a:latin typeface="Times New Roman"/>
                <a:cs typeface="Times New Roman"/>
              </a:rPr>
              <a:t>e</a:t>
            </a:r>
            <a:r>
              <a:rPr sz="2200" dirty="0">
                <a:solidFill>
                  <a:srgbClr val="437F85"/>
                </a:solidFill>
                <a:latin typeface="Times New Roman"/>
                <a:cs typeface="Times New Roman"/>
              </a:rPr>
              <a:t> </a:t>
            </a:r>
            <a:r>
              <a:rPr sz="2200" spc="-170" dirty="0">
                <a:solidFill>
                  <a:srgbClr val="437F85"/>
                </a:solidFill>
                <a:latin typeface="Times New Roman"/>
                <a:cs typeface="Times New Roman"/>
              </a:rPr>
              <a:t> </a:t>
            </a:r>
            <a:r>
              <a:rPr sz="2200" spc="-10" dirty="0">
                <a:solidFill>
                  <a:srgbClr val="437F85"/>
                </a:solidFill>
                <a:latin typeface="Times New Roman"/>
                <a:cs typeface="Times New Roman"/>
              </a:rPr>
              <a:t>proceed</a:t>
            </a:r>
            <a:r>
              <a:rPr sz="2200" dirty="0">
                <a:solidFill>
                  <a:srgbClr val="437F85"/>
                </a:solidFill>
                <a:latin typeface="Times New Roman"/>
                <a:cs typeface="Times New Roman"/>
              </a:rPr>
              <a:t> </a:t>
            </a:r>
            <a:r>
              <a:rPr sz="2200" spc="-160" dirty="0">
                <a:solidFill>
                  <a:srgbClr val="437F85"/>
                </a:solidFill>
                <a:latin typeface="Times New Roman"/>
                <a:cs typeface="Times New Roman"/>
              </a:rPr>
              <a:t> </a:t>
            </a:r>
            <a:r>
              <a:rPr sz="2200" spc="-10" dirty="0">
                <a:solidFill>
                  <a:srgbClr val="437F85"/>
                </a:solidFill>
                <a:latin typeface="Times New Roman"/>
                <a:cs typeface="Times New Roman"/>
              </a:rPr>
              <a:t>sub-netting</a:t>
            </a:r>
            <a:r>
              <a:rPr sz="2200" dirty="0">
                <a:solidFill>
                  <a:srgbClr val="437F85"/>
                </a:solidFill>
                <a:latin typeface="Times New Roman"/>
                <a:cs typeface="Times New Roman"/>
              </a:rPr>
              <a:t> </a:t>
            </a:r>
            <a:r>
              <a:rPr sz="2200" spc="-160" dirty="0">
                <a:solidFill>
                  <a:srgbClr val="437F85"/>
                </a:solidFill>
                <a:latin typeface="Times New Roman"/>
                <a:cs typeface="Times New Roman"/>
              </a:rPr>
              <a:t> </a:t>
            </a:r>
            <a:r>
              <a:rPr sz="2200" spc="-10" dirty="0">
                <a:solidFill>
                  <a:srgbClr val="437F85"/>
                </a:solidFill>
                <a:latin typeface="Times New Roman"/>
                <a:cs typeface="Times New Roman"/>
              </a:rPr>
              <a:t>with</a:t>
            </a:r>
            <a:r>
              <a:rPr sz="2200" dirty="0">
                <a:solidFill>
                  <a:srgbClr val="437F85"/>
                </a:solidFill>
                <a:latin typeface="Times New Roman"/>
                <a:cs typeface="Times New Roman"/>
              </a:rPr>
              <a:t> </a:t>
            </a:r>
            <a:r>
              <a:rPr sz="2200" spc="-160" dirty="0">
                <a:solidFill>
                  <a:srgbClr val="437F85"/>
                </a:solidFill>
                <a:latin typeface="Times New Roman"/>
                <a:cs typeface="Times New Roman"/>
              </a:rPr>
              <a:t> </a:t>
            </a:r>
            <a:r>
              <a:rPr sz="2200" spc="-10" dirty="0">
                <a:solidFill>
                  <a:srgbClr val="437F85"/>
                </a:solidFill>
                <a:latin typeface="Times New Roman"/>
                <a:cs typeface="Times New Roman"/>
              </a:rPr>
              <a:t>the</a:t>
            </a:r>
            <a:r>
              <a:rPr sz="2200" dirty="0">
                <a:solidFill>
                  <a:srgbClr val="437F85"/>
                </a:solidFill>
                <a:latin typeface="Times New Roman"/>
                <a:cs typeface="Times New Roman"/>
              </a:rPr>
              <a:t> </a:t>
            </a:r>
            <a:r>
              <a:rPr sz="2200" spc="-165" dirty="0">
                <a:solidFill>
                  <a:srgbClr val="437F85"/>
                </a:solidFill>
                <a:latin typeface="Times New Roman"/>
                <a:cs typeface="Times New Roman"/>
              </a:rPr>
              <a:t> </a:t>
            </a:r>
            <a:r>
              <a:rPr sz="2200" spc="-10" dirty="0">
                <a:solidFill>
                  <a:srgbClr val="437F85"/>
                </a:solidFill>
                <a:latin typeface="Times New Roman"/>
                <a:cs typeface="Times New Roman"/>
              </a:rPr>
              <a:t>depar</a:t>
            </a:r>
            <a:r>
              <a:rPr sz="2200" spc="-5" dirty="0">
                <a:solidFill>
                  <a:srgbClr val="437F85"/>
                </a:solidFill>
                <a:latin typeface="Times New Roman"/>
                <a:cs typeface="Times New Roman"/>
              </a:rPr>
              <a:t>t</a:t>
            </a:r>
            <a:r>
              <a:rPr sz="2200" spc="-20" dirty="0">
                <a:solidFill>
                  <a:srgbClr val="437F85"/>
                </a:solidFill>
                <a:latin typeface="Times New Roman"/>
                <a:cs typeface="Times New Roman"/>
              </a:rPr>
              <a:t>me</a:t>
            </a:r>
            <a:r>
              <a:rPr sz="2200" spc="-10" dirty="0">
                <a:solidFill>
                  <a:srgbClr val="437F85"/>
                </a:solidFill>
                <a:latin typeface="Times New Roman"/>
                <a:cs typeface="Times New Roman"/>
              </a:rPr>
              <a:t>nt</a:t>
            </a:r>
            <a:r>
              <a:rPr sz="2200" dirty="0">
                <a:solidFill>
                  <a:srgbClr val="437F85"/>
                </a:solidFill>
                <a:latin typeface="Times New Roman"/>
                <a:cs typeface="Times New Roman"/>
              </a:rPr>
              <a:t> </a:t>
            </a:r>
            <a:r>
              <a:rPr sz="2200" spc="-155" dirty="0">
                <a:solidFill>
                  <a:srgbClr val="437F85"/>
                </a:solidFill>
                <a:latin typeface="Times New Roman"/>
                <a:cs typeface="Times New Roman"/>
              </a:rPr>
              <a:t> </a:t>
            </a:r>
            <a:r>
              <a:rPr sz="2200" spc="-10" dirty="0">
                <a:solidFill>
                  <a:srgbClr val="437F85"/>
                </a:solidFill>
                <a:latin typeface="Times New Roman"/>
                <a:cs typeface="Times New Roman"/>
              </a:rPr>
              <a:t>with</a:t>
            </a:r>
            <a:r>
              <a:rPr sz="2200" dirty="0">
                <a:solidFill>
                  <a:srgbClr val="437F85"/>
                </a:solidFill>
                <a:latin typeface="Times New Roman"/>
                <a:cs typeface="Times New Roman"/>
              </a:rPr>
              <a:t> </a:t>
            </a:r>
            <a:r>
              <a:rPr sz="2200" spc="-160" dirty="0">
                <a:solidFill>
                  <a:srgbClr val="437F85"/>
                </a:solidFill>
                <a:latin typeface="Times New Roman"/>
                <a:cs typeface="Times New Roman"/>
              </a:rPr>
              <a:t> </a:t>
            </a:r>
            <a:r>
              <a:rPr sz="2200" spc="-10" dirty="0">
                <a:solidFill>
                  <a:srgbClr val="437F85"/>
                </a:solidFill>
                <a:latin typeface="Times New Roman"/>
                <a:cs typeface="Times New Roman"/>
              </a:rPr>
              <a:t>highest</a:t>
            </a:r>
            <a:r>
              <a:rPr sz="2200" dirty="0">
                <a:solidFill>
                  <a:srgbClr val="437F85"/>
                </a:solidFill>
                <a:latin typeface="Times New Roman"/>
                <a:cs typeface="Times New Roman"/>
              </a:rPr>
              <a:t> </a:t>
            </a:r>
            <a:r>
              <a:rPr sz="2200" spc="-175" dirty="0">
                <a:solidFill>
                  <a:srgbClr val="437F85"/>
                </a:solidFill>
                <a:latin typeface="Times New Roman"/>
                <a:cs typeface="Times New Roman"/>
              </a:rPr>
              <a:t> </a:t>
            </a:r>
            <a:r>
              <a:rPr sz="2200" spc="-10" dirty="0">
                <a:solidFill>
                  <a:srgbClr val="437F85"/>
                </a:solidFill>
                <a:latin typeface="Times New Roman"/>
                <a:cs typeface="Times New Roman"/>
              </a:rPr>
              <a:t>no.</a:t>
            </a:r>
            <a:r>
              <a:rPr sz="2200" dirty="0">
                <a:solidFill>
                  <a:srgbClr val="437F85"/>
                </a:solidFill>
                <a:latin typeface="Times New Roman"/>
                <a:cs typeface="Times New Roman"/>
              </a:rPr>
              <a:t> </a:t>
            </a:r>
            <a:r>
              <a:rPr sz="2200" spc="-185" dirty="0">
                <a:solidFill>
                  <a:srgbClr val="437F85"/>
                </a:solidFill>
                <a:latin typeface="Times New Roman"/>
                <a:cs typeface="Times New Roman"/>
              </a:rPr>
              <a:t> </a:t>
            </a:r>
            <a:r>
              <a:rPr sz="2200" spc="-5" dirty="0">
                <a:solidFill>
                  <a:srgbClr val="437F85"/>
                </a:solidFill>
                <a:latin typeface="Times New Roman"/>
                <a:cs typeface="Times New Roman"/>
              </a:rPr>
              <a:t>of</a:t>
            </a:r>
            <a:endParaRPr sz="2200" dirty="0">
              <a:latin typeface="Times New Roman"/>
              <a:cs typeface="Times New Roman"/>
            </a:endParaRPr>
          </a:p>
          <a:p>
            <a:pPr marL="812165">
              <a:lnSpc>
                <a:spcPct val="100000"/>
              </a:lnSpc>
              <a:spcBef>
                <a:spcPts val="1320"/>
              </a:spcBef>
            </a:pPr>
            <a:r>
              <a:rPr sz="2200" spc="-15" dirty="0">
                <a:solidFill>
                  <a:srgbClr val="437F85"/>
                </a:solidFill>
                <a:latin typeface="Times New Roman"/>
                <a:cs typeface="Times New Roman"/>
              </a:rPr>
              <a:t>h</a:t>
            </a:r>
            <a:r>
              <a:rPr sz="2200" spc="-10" dirty="0">
                <a:solidFill>
                  <a:srgbClr val="437F85"/>
                </a:solidFill>
                <a:latin typeface="Times New Roman"/>
                <a:cs typeface="Times New Roman"/>
              </a:rPr>
              <a:t>ost i.</a:t>
            </a:r>
            <a:r>
              <a:rPr sz="2200" spc="-15" dirty="0">
                <a:solidFill>
                  <a:srgbClr val="437F85"/>
                </a:solidFill>
                <a:latin typeface="Times New Roman"/>
                <a:cs typeface="Times New Roman"/>
              </a:rPr>
              <a:t>e</a:t>
            </a:r>
            <a:r>
              <a:rPr sz="2200" spc="-10"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C</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and</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then</a:t>
            </a:r>
            <a:r>
              <a:rPr sz="2200" spc="-125" dirty="0">
                <a:solidFill>
                  <a:srgbClr val="437F85"/>
                </a:solidFill>
                <a:latin typeface="Times New Roman"/>
                <a:cs typeface="Times New Roman"/>
              </a:rPr>
              <a:t> </a:t>
            </a:r>
            <a:r>
              <a:rPr sz="2200" spc="-25" dirty="0">
                <a:solidFill>
                  <a:srgbClr val="437F85"/>
                </a:solidFill>
                <a:latin typeface="Times New Roman"/>
                <a:cs typeface="Times New Roman"/>
              </a:rPr>
              <a:t>A</a:t>
            </a:r>
            <a:r>
              <a:rPr sz="2200" spc="-10" dirty="0">
                <a:solidFill>
                  <a:srgbClr val="437F85"/>
                </a:solidFill>
                <a:latin typeface="Times New Roman"/>
                <a:cs typeface="Times New Roman"/>
              </a:rPr>
              <a:t>,</a:t>
            </a:r>
            <a:r>
              <a:rPr sz="2200" dirty="0">
                <a:solidFill>
                  <a:srgbClr val="437F85"/>
                </a:solidFill>
                <a:latin typeface="Times New Roman"/>
                <a:cs typeface="Times New Roman"/>
              </a:rPr>
              <a:t> </a:t>
            </a:r>
            <a:r>
              <a:rPr sz="2200" spc="-15" dirty="0">
                <a:solidFill>
                  <a:srgbClr val="437F85"/>
                </a:solidFill>
                <a:latin typeface="Times New Roman"/>
                <a:cs typeface="Times New Roman"/>
              </a:rPr>
              <a:t>B</a:t>
            </a:r>
            <a:r>
              <a:rPr sz="2200" dirty="0">
                <a:solidFill>
                  <a:srgbClr val="437F85"/>
                </a:solidFill>
                <a:latin typeface="Times New Roman"/>
                <a:cs typeface="Times New Roman"/>
              </a:rPr>
              <a:t> </a:t>
            </a:r>
            <a:r>
              <a:rPr sz="2200" spc="-15" dirty="0">
                <a:solidFill>
                  <a:srgbClr val="437F85"/>
                </a:solidFill>
                <a:latin typeface="Times New Roman"/>
                <a:cs typeface="Times New Roman"/>
              </a:rPr>
              <a:t>and</a:t>
            </a:r>
            <a:r>
              <a:rPr sz="2200" spc="-5" dirty="0">
                <a:solidFill>
                  <a:srgbClr val="437F85"/>
                </a:solidFill>
                <a:latin typeface="Times New Roman"/>
                <a:cs typeface="Times New Roman"/>
              </a:rPr>
              <a:t> </a:t>
            </a:r>
            <a:r>
              <a:rPr sz="2200" spc="-20" dirty="0">
                <a:solidFill>
                  <a:srgbClr val="437F85"/>
                </a:solidFill>
                <a:latin typeface="Times New Roman"/>
                <a:cs typeface="Times New Roman"/>
              </a:rPr>
              <a:t>D</a:t>
            </a:r>
            <a:r>
              <a:rPr sz="2200" spc="10" dirty="0">
                <a:solidFill>
                  <a:srgbClr val="437F85"/>
                </a:solidFill>
                <a:latin typeface="Times New Roman"/>
                <a:cs typeface="Times New Roman"/>
              </a:rPr>
              <a:t> </a:t>
            </a:r>
            <a:r>
              <a:rPr sz="2200" spc="-10" dirty="0">
                <a:solidFill>
                  <a:srgbClr val="437F85"/>
                </a:solidFill>
                <a:latin typeface="Times New Roman"/>
                <a:cs typeface="Times New Roman"/>
              </a:rPr>
              <a:t>re</a:t>
            </a:r>
            <a:r>
              <a:rPr sz="2200" spc="-20" dirty="0">
                <a:solidFill>
                  <a:srgbClr val="437F85"/>
                </a:solidFill>
                <a:latin typeface="Times New Roman"/>
                <a:cs typeface="Times New Roman"/>
              </a:rPr>
              <a:t>s</a:t>
            </a:r>
            <a:r>
              <a:rPr sz="2200" spc="-10" dirty="0">
                <a:solidFill>
                  <a:srgbClr val="437F85"/>
                </a:solidFill>
                <a:latin typeface="Times New Roman"/>
                <a:cs typeface="Times New Roman"/>
              </a:rPr>
              <a:t>pectivel</a:t>
            </a:r>
            <a:r>
              <a:rPr sz="2200" spc="-140" dirty="0">
                <a:solidFill>
                  <a:srgbClr val="437F85"/>
                </a:solidFill>
                <a:latin typeface="Times New Roman"/>
                <a:cs typeface="Times New Roman"/>
              </a:rPr>
              <a:t>y</a:t>
            </a:r>
            <a:r>
              <a:rPr sz="2200" spc="-10" dirty="0">
                <a:solidFill>
                  <a:srgbClr val="437F85"/>
                </a:solidFill>
                <a:latin typeface="Times New Roman"/>
                <a:cs typeface="Times New Roman"/>
              </a:rPr>
              <a:t>.</a:t>
            </a:r>
            <a:endParaRPr sz="2200" dirty="0">
              <a:latin typeface="Times New Roman"/>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78821"/>
            <a:ext cx="2958465" cy="533400"/>
          </a:xfrm>
          <a:prstGeom prst="rect">
            <a:avLst/>
          </a:prstGeom>
        </p:spPr>
        <p:txBody>
          <a:bodyPr vert="horz" wrap="square" lIns="0" tIns="0" rIns="0" bIns="0" rtlCol="0">
            <a:spAutoFit/>
          </a:bodyPr>
          <a:lstStyle/>
          <a:p>
            <a:pPr marL="12700">
              <a:lnSpc>
                <a:spcPct val="100000"/>
              </a:lnSpc>
            </a:pPr>
            <a:r>
              <a:rPr sz="4000" spc="-20" dirty="0">
                <a:solidFill>
                  <a:srgbClr val="424455"/>
                </a:solidFill>
                <a:latin typeface="Times New Roman"/>
                <a:cs typeface="Times New Roman"/>
              </a:rPr>
              <a:t>IP</a:t>
            </a:r>
            <a:r>
              <a:rPr sz="4000" spc="-150" dirty="0">
                <a:solidFill>
                  <a:srgbClr val="424455"/>
                </a:solidFill>
                <a:latin typeface="Times New Roman"/>
                <a:cs typeface="Times New Roman"/>
              </a:rPr>
              <a:t> </a:t>
            </a:r>
            <a:r>
              <a:rPr sz="4000" spc="-25" dirty="0">
                <a:solidFill>
                  <a:srgbClr val="424455"/>
                </a:solidFill>
                <a:latin typeface="Times New Roman"/>
                <a:cs typeface="Times New Roman"/>
              </a:rPr>
              <a:t>Su</a:t>
            </a:r>
            <a:r>
              <a:rPr sz="4000" spc="-5" dirty="0">
                <a:solidFill>
                  <a:srgbClr val="424455"/>
                </a:solidFill>
                <a:latin typeface="Times New Roman"/>
                <a:cs typeface="Times New Roman"/>
              </a:rPr>
              <a:t>b</a:t>
            </a:r>
            <a:r>
              <a:rPr sz="4000" spc="-20" dirty="0">
                <a:solidFill>
                  <a:srgbClr val="424455"/>
                </a:solidFill>
                <a:latin typeface="Times New Roman"/>
                <a:cs typeface="Times New Roman"/>
              </a:rPr>
              <a:t>-net</a:t>
            </a:r>
            <a:r>
              <a:rPr sz="4000" spc="-5" dirty="0">
                <a:solidFill>
                  <a:srgbClr val="424455"/>
                </a:solidFill>
                <a:latin typeface="Times New Roman"/>
                <a:cs typeface="Times New Roman"/>
              </a:rPr>
              <a:t>t</a:t>
            </a:r>
            <a:r>
              <a:rPr sz="4000" spc="-20" dirty="0">
                <a:solidFill>
                  <a:srgbClr val="424455"/>
                </a:solidFill>
                <a:latin typeface="Times New Roman"/>
                <a:cs typeface="Times New Roman"/>
              </a:rPr>
              <a:t>ing</a:t>
            </a:r>
            <a:endParaRPr sz="4000">
              <a:latin typeface="Times New Roman"/>
              <a:cs typeface="Times New Roman"/>
            </a:endParaRPr>
          </a:p>
        </p:txBody>
      </p:sp>
      <p:sp>
        <p:nvSpPr>
          <p:cNvPr id="3" name="object 3"/>
          <p:cNvSpPr txBox="1"/>
          <p:nvPr/>
        </p:nvSpPr>
        <p:spPr>
          <a:xfrm>
            <a:off x="534733" y="1255455"/>
            <a:ext cx="7211059" cy="1800225"/>
          </a:xfrm>
          <a:prstGeom prst="rect">
            <a:avLst/>
          </a:prstGeom>
        </p:spPr>
        <p:txBody>
          <a:bodyPr vert="horz" wrap="square" lIns="0" tIns="0" rIns="0" bIns="0" rtlCol="0">
            <a:spAutoFit/>
          </a:bodyPr>
          <a:lstStyle/>
          <a:p>
            <a:pPr marL="12700">
              <a:lnSpc>
                <a:spcPct val="100000"/>
              </a:lnSpc>
            </a:pPr>
            <a:r>
              <a:rPr sz="2400" dirty="0">
                <a:latin typeface="Times New Roman"/>
                <a:cs typeface="Times New Roman"/>
              </a:rPr>
              <a:t>For Dept. C (Start</a:t>
            </a:r>
            <a:r>
              <a:rPr sz="2400" spc="-20" dirty="0">
                <a:latin typeface="Times New Roman"/>
                <a:cs typeface="Times New Roman"/>
              </a:rPr>
              <a:t> </a:t>
            </a:r>
            <a:r>
              <a:rPr sz="2400" dirty="0">
                <a:latin typeface="Times New Roman"/>
                <a:cs typeface="Times New Roman"/>
              </a:rPr>
              <a:t>with network</a:t>
            </a:r>
            <a:r>
              <a:rPr sz="2400" spc="-15" dirty="0">
                <a:latin typeface="Times New Roman"/>
                <a:cs typeface="Times New Roman"/>
              </a:rPr>
              <a:t> </a:t>
            </a:r>
            <a:r>
              <a:rPr sz="2400" dirty="0">
                <a:latin typeface="Times New Roman"/>
                <a:cs typeface="Times New Roman"/>
              </a:rPr>
              <a:t>with </a:t>
            </a:r>
            <a:r>
              <a:rPr sz="2400" spc="-20" dirty="0">
                <a:latin typeface="Times New Roman"/>
                <a:cs typeface="Times New Roman"/>
              </a:rPr>
              <a:t>m</a:t>
            </a:r>
            <a:r>
              <a:rPr sz="2400" dirty="0">
                <a:latin typeface="Times New Roman"/>
                <a:cs typeface="Times New Roman"/>
              </a:rPr>
              <a:t>axm</a:t>
            </a:r>
            <a:r>
              <a:rPr sz="2400" spc="10" dirty="0">
                <a:latin typeface="Times New Roman"/>
                <a:cs typeface="Times New Roman"/>
              </a:rPr>
              <a:t> </a:t>
            </a:r>
            <a:r>
              <a:rPr sz="2400" dirty="0">
                <a:latin typeface="Times New Roman"/>
                <a:cs typeface="Times New Roman"/>
              </a:rPr>
              <a:t>hosts)</a:t>
            </a:r>
            <a:endParaRPr sz="2400">
              <a:latin typeface="Times New Roman"/>
              <a:cs typeface="Times New Roman"/>
            </a:endParaRPr>
          </a:p>
          <a:p>
            <a:pPr marL="812165" indent="-342265">
              <a:lnSpc>
                <a:spcPct val="100000"/>
              </a:lnSpc>
              <a:spcBef>
                <a:spcPts val="540"/>
              </a:spcBef>
              <a:buClr>
                <a:srgbClr val="437F85"/>
              </a:buClr>
              <a:buFont typeface="Arial"/>
              <a:buChar char="•"/>
              <a:tabLst>
                <a:tab pos="812800" algn="l"/>
              </a:tabLst>
            </a:pP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 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a:t>
            </a:r>
            <a:r>
              <a:rPr sz="2000" spc="-40"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28</a:t>
            </a:r>
            <a:endParaRPr sz="2000">
              <a:latin typeface="Times New Roman"/>
              <a:cs typeface="Times New Roman"/>
            </a:endParaRPr>
          </a:p>
          <a:p>
            <a:pPr marL="812165" indent="-342265">
              <a:lnSpc>
                <a:spcPct val="100000"/>
              </a:lnSpc>
              <a:spcBef>
                <a:spcPts val="480"/>
              </a:spcBef>
              <a:buClr>
                <a:srgbClr val="437F85"/>
              </a:buClr>
              <a:buFont typeface="Arial"/>
              <a:buChar char="•"/>
              <a:tabLst>
                <a:tab pos="812800" algn="l"/>
              </a:tabLst>
            </a:pP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 bits</a:t>
            </a:r>
            <a:r>
              <a:rPr sz="2000" spc="-25" dirty="0">
                <a:solidFill>
                  <a:srgbClr val="437F85"/>
                </a:solidFill>
                <a:latin typeface="Times New Roman"/>
                <a:cs typeface="Times New Roman"/>
              </a:rPr>
              <a:t> </a:t>
            </a:r>
            <a:r>
              <a:rPr sz="2000" dirty="0">
                <a:solidFill>
                  <a:srgbClr val="437F85"/>
                </a:solidFill>
                <a:latin typeface="Times New Roman"/>
                <a:cs typeface="Times New Roman"/>
              </a:rPr>
              <a:t>re</a:t>
            </a:r>
            <a:r>
              <a:rPr sz="2000" spc="5" dirty="0">
                <a:solidFill>
                  <a:srgbClr val="437F85"/>
                </a:solidFill>
                <a:latin typeface="Times New Roman"/>
                <a:cs typeface="Times New Roman"/>
              </a:rPr>
              <a:t>q</a:t>
            </a:r>
            <a:r>
              <a:rPr sz="2000" dirty="0">
                <a:solidFill>
                  <a:srgbClr val="437F85"/>
                </a:solidFill>
                <a:latin typeface="Times New Roman"/>
                <a:cs typeface="Times New Roman"/>
              </a:rPr>
              <a:t>uired</a:t>
            </a:r>
            <a:r>
              <a:rPr sz="2000" spc="-3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30"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st(Su</a:t>
            </a:r>
            <a:r>
              <a:rPr sz="2000" spc="-40" dirty="0">
                <a:solidFill>
                  <a:srgbClr val="437F85"/>
                </a:solidFill>
                <a:latin typeface="Times New Roman"/>
                <a:cs typeface="Times New Roman"/>
              </a:rPr>
              <a:t>f</a:t>
            </a:r>
            <a:r>
              <a:rPr sz="2000" spc="-10" dirty="0">
                <a:solidFill>
                  <a:srgbClr val="437F85"/>
                </a:solidFill>
                <a:latin typeface="Times New Roman"/>
                <a:cs typeface="Times New Roman"/>
              </a:rPr>
              <a:t>f</a:t>
            </a:r>
            <a:r>
              <a:rPr sz="2000" dirty="0">
                <a:solidFill>
                  <a:srgbClr val="437F85"/>
                </a:solidFill>
                <a:latin typeface="Times New Roman"/>
                <a:cs typeface="Times New Roman"/>
              </a:rPr>
              <a:t>i</a:t>
            </a:r>
            <a:r>
              <a:rPr sz="2000" spc="-15" dirty="0">
                <a:solidFill>
                  <a:srgbClr val="437F85"/>
                </a:solidFill>
                <a:latin typeface="Times New Roman"/>
                <a:cs typeface="Times New Roman"/>
              </a:rPr>
              <a:t>x</a:t>
            </a:r>
            <a:r>
              <a:rPr sz="2000" dirty="0">
                <a:solidFill>
                  <a:srgbClr val="437F85"/>
                </a:solidFill>
                <a:latin typeface="Times New Roman"/>
                <a:cs typeface="Times New Roman"/>
              </a:rPr>
              <a:t>)</a:t>
            </a:r>
            <a:r>
              <a:rPr sz="2000" spc="-40" dirty="0">
                <a:solidFill>
                  <a:srgbClr val="437F85"/>
                </a:solidFill>
                <a:latin typeface="Times New Roman"/>
                <a:cs typeface="Times New Roman"/>
              </a:rPr>
              <a:t> </a:t>
            </a:r>
            <a:r>
              <a:rPr sz="2000" dirty="0">
                <a:solidFill>
                  <a:srgbClr val="437F85"/>
                </a:solidFill>
                <a:latin typeface="Times New Roman"/>
                <a:cs typeface="Times New Roman"/>
              </a:rPr>
              <a:t>pa</a:t>
            </a:r>
            <a:r>
              <a:rPr sz="2000" spc="5" dirty="0">
                <a:solidFill>
                  <a:srgbClr val="437F85"/>
                </a:solidFill>
                <a:latin typeface="Times New Roman"/>
                <a:cs typeface="Times New Roman"/>
              </a:rPr>
              <a:t>r</a:t>
            </a:r>
            <a:r>
              <a:rPr sz="2000" dirty="0">
                <a:solidFill>
                  <a:srgbClr val="437F85"/>
                </a:solidFill>
                <a:latin typeface="Times New Roman"/>
                <a:cs typeface="Times New Roman"/>
              </a:rPr>
              <a:t>t</a:t>
            </a:r>
            <a:r>
              <a:rPr sz="2000" spc="-25" dirty="0">
                <a:solidFill>
                  <a:srgbClr val="437F85"/>
                </a:solidFill>
                <a:latin typeface="Times New Roman"/>
                <a:cs typeface="Times New Roman"/>
              </a:rPr>
              <a:t> </a:t>
            </a:r>
            <a:r>
              <a:rPr sz="2000" dirty="0">
                <a:solidFill>
                  <a:srgbClr val="437F85"/>
                </a:solidFill>
                <a:latin typeface="Times New Roman"/>
                <a:cs typeface="Times New Roman"/>
              </a:rPr>
              <a:t>(</a:t>
            </a:r>
            <a:r>
              <a:rPr sz="2000" spc="5" dirty="0">
                <a:solidFill>
                  <a:srgbClr val="437F85"/>
                </a:solidFill>
                <a:latin typeface="Times New Roman"/>
                <a:cs typeface="Times New Roman"/>
              </a:rPr>
              <a:t>H</a:t>
            </a:r>
            <a:r>
              <a:rPr sz="2000" dirty="0">
                <a:solidFill>
                  <a:srgbClr val="437F85"/>
                </a:solidFill>
                <a:latin typeface="Times New Roman"/>
                <a:cs typeface="Times New Roman"/>
              </a:rPr>
              <a:t>),</a:t>
            </a:r>
            <a:endParaRPr sz="2000">
              <a:latin typeface="Times New Roman"/>
              <a:cs typeface="Times New Roman"/>
            </a:endParaRPr>
          </a:p>
          <a:p>
            <a:pPr marL="1269365" lvl="1" indent="-342900">
              <a:lnSpc>
                <a:spcPct val="100000"/>
              </a:lnSpc>
              <a:spcBef>
                <a:spcPts val="480"/>
              </a:spcBef>
              <a:buClr>
                <a:srgbClr val="525389"/>
              </a:buClr>
              <a:buFont typeface="Arial"/>
              <a:buChar char="•"/>
              <a:tabLst>
                <a:tab pos="1269365" algn="l"/>
                <a:tab pos="1270000" algn="l"/>
              </a:tabLst>
            </a:pPr>
            <a:r>
              <a:rPr sz="2000" dirty="0">
                <a:solidFill>
                  <a:srgbClr val="525389"/>
                </a:solidFill>
                <a:latin typeface="Times New Roman"/>
                <a:cs typeface="Times New Roman"/>
              </a:rPr>
              <a:t>2</a:t>
            </a:r>
            <a:r>
              <a:rPr sz="1950" spc="22" baseline="25641" dirty="0">
                <a:solidFill>
                  <a:srgbClr val="525389"/>
                </a:solidFill>
                <a:latin typeface="Times New Roman"/>
                <a:cs typeface="Times New Roman"/>
              </a:rPr>
              <a:t>H </a:t>
            </a:r>
            <a:r>
              <a:rPr sz="1950" spc="-247" baseline="25641" dirty="0">
                <a:solidFill>
                  <a:srgbClr val="525389"/>
                </a:solidFill>
                <a:latin typeface="Times New Roman"/>
                <a:cs typeface="Times New Roman"/>
              </a:rPr>
              <a:t> </a:t>
            </a:r>
            <a:r>
              <a:rPr sz="2000" dirty="0">
                <a:solidFill>
                  <a:srgbClr val="525389"/>
                </a:solidFill>
                <a:latin typeface="Times New Roman"/>
                <a:cs typeface="Times New Roman"/>
              </a:rPr>
              <a:t>-2</a:t>
            </a:r>
            <a:r>
              <a:rPr sz="2000" spc="-15" dirty="0">
                <a:solidFill>
                  <a:srgbClr val="525389"/>
                </a:solidFill>
                <a:latin typeface="Times New Roman"/>
                <a:cs typeface="Times New Roman"/>
              </a:rPr>
              <a:t> </a:t>
            </a:r>
            <a:r>
              <a:rPr sz="2000" dirty="0">
                <a:solidFill>
                  <a:srgbClr val="525389"/>
                </a:solidFill>
                <a:latin typeface="Times New Roman"/>
                <a:cs typeface="Times New Roman"/>
              </a:rPr>
              <a:t>≥ </a:t>
            </a:r>
            <a:r>
              <a:rPr sz="2000" spc="5" dirty="0">
                <a:solidFill>
                  <a:srgbClr val="525389"/>
                </a:solidFill>
                <a:latin typeface="Times New Roman"/>
                <a:cs typeface="Times New Roman"/>
              </a:rPr>
              <a:t>2</a:t>
            </a:r>
            <a:r>
              <a:rPr sz="2000" dirty="0">
                <a:solidFill>
                  <a:srgbClr val="525389"/>
                </a:solidFill>
                <a:latin typeface="Times New Roman"/>
                <a:cs typeface="Times New Roman"/>
              </a:rPr>
              <a:t>8</a:t>
            </a:r>
            <a:r>
              <a:rPr sz="2000" spc="-15" dirty="0">
                <a:solidFill>
                  <a:srgbClr val="525389"/>
                </a:solidFill>
                <a:latin typeface="Times New Roman"/>
                <a:cs typeface="Times New Roman"/>
              </a:rPr>
              <a:t> </a:t>
            </a:r>
            <a:r>
              <a:rPr sz="2000" dirty="0">
                <a:solidFill>
                  <a:srgbClr val="525389"/>
                </a:solidFill>
                <a:latin typeface="Times New Roman"/>
                <a:cs typeface="Times New Roman"/>
              </a:rPr>
              <a:t>=&gt;</a:t>
            </a:r>
            <a:r>
              <a:rPr sz="2000" spc="-20" dirty="0">
                <a:solidFill>
                  <a:srgbClr val="525389"/>
                </a:solidFill>
                <a:latin typeface="Times New Roman"/>
                <a:cs typeface="Times New Roman"/>
              </a:rPr>
              <a:t> </a:t>
            </a:r>
            <a:r>
              <a:rPr sz="2000" dirty="0">
                <a:solidFill>
                  <a:srgbClr val="525389"/>
                </a:solidFill>
                <a:latin typeface="Times New Roman"/>
                <a:cs typeface="Times New Roman"/>
              </a:rPr>
              <a:t>H =</a:t>
            </a:r>
            <a:r>
              <a:rPr sz="2000" spc="-10" dirty="0">
                <a:solidFill>
                  <a:srgbClr val="525389"/>
                </a:solidFill>
                <a:latin typeface="Times New Roman"/>
                <a:cs typeface="Times New Roman"/>
              </a:rPr>
              <a:t> </a:t>
            </a:r>
            <a:r>
              <a:rPr sz="2000" dirty="0">
                <a:solidFill>
                  <a:srgbClr val="525389"/>
                </a:solidFill>
                <a:latin typeface="Times New Roman"/>
                <a:cs typeface="Times New Roman"/>
              </a:rPr>
              <a:t>5 (Se</a:t>
            </a:r>
            <a:r>
              <a:rPr sz="2000" spc="-10" dirty="0">
                <a:solidFill>
                  <a:srgbClr val="525389"/>
                </a:solidFill>
                <a:latin typeface="Times New Roman"/>
                <a:cs typeface="Times New Roman"/>
              </a:rPr>
              <a:t>l</a:t>
            </a:r>
            <a:r>
              <a:rPr sz="2000" dirty="0">
                <a:solidFill>
                  <a:srgbClr val="525389"/>
                </a:solidFill>
                <a:latin typeface="Times New Roman"/>
                <a:cs typeface="Times New Roman"/>
              </a:rPr>
              <a:t>ect</a:t>
            </a:r>
            <a:r>
              <a:rPr sz="2000" spc="-35" dirty="0">
                <a:solidFill>
                  <a:srgbClr val="525389"/>
                </a:solidFill>
                <a:latin typeface="Times New Roman"/>
                <a:cs typeface="Times New Roman"/>
              </a:rPr>
              <a:t> </a:t>
            </a:r>
            <a:r>
              <a:rPr sz="2000" spc="-25" dirty="0">
                <a:solidFill>
                  <a:srgbClr val="525389"/>
                </a:solidFill>
                <a:latin typeface="Times New Roman"/>
                <a:cs typeface="Times New Roman"/>
              </a:rPr>
              <a:t>m</a:t>
            </a:r>
            <a:r>
              <a:rPr sz="2000" dirty="0">
                <a:solidFill>
                  <a:srgbClr val="525389"/>
                </a:solidFill>
                <a:latin typeface="Times New Roman"/>
                <a:cs typeface="Times New Roman"/>
              </a:rPr>
              <a:t>in</a:t>
            </a:r>
            <a:r>
              <a:rPr sz="2000" spc="-10" dirty="0">
                <a:solidFill>
                  <a:srgbClr val="525389"/>
                </a:solidFill>
                <a:latin typeface="Times New Roman"/>
                <a:cs typeface="Times New Roman"/>
              </a:rPr>
              <a:t>i</a:t>
            </a:r>
            <a:r>
              <a:rPr sz="2000" spc="-25" dirty="0">
                <a:solidFill>
                  <a:srgbClr val="525389"/>
                </a:solidFill>
                <a:latin typeface="Times New Roman"/>
                <a:cs typeface="Times New Roman"/>
              </a:rPr>
              <a:t>m</a:t>
            </a:r>
            <a:r>
              <a:rPr sz="2000" dirty="0">
                <a:solidFill>
                  <a:srgbClr val="525389"/>
                </a:solidFill>
                <a:latin typeface="Times New Roman"/>
                <a:cs typeface="Times New Roman"/>
              </a:rPr>
              <a:t>um</a:t>
            </a:r>
            <a:r>
              <a:rPr sz="2000" spc="5" dirty="0">
                <a:solidFill>
                  <a:srgbClr val="525389"/>
                </a:solidFill>
                <a:latin typeface="Times New Roman"/>
                <a:cs typeface="Times New Roman"/>
              </a:rPr>
              <a:t> </a:t>
            </a:r>
            <a:r>
              <a:rPr sz="2000" dirty="0">
                <a:solidFill>
                  <a:srgbClr val="525389"/>
                </a:solidFill>
                <a:latin typeface="Times New Roman"/>
                <a:cs typeface="Times New Roman"/>
              </a:rPr>
              <a:t>value</a:t>
            </a:r>
            <a:r>
              <a:rPr sz="2000" spc="-25" dirty="0">
                <a:solidFill>
                  <a:srgbClr val="525389"/>
                </a:solidFill>
                <a:latin typeface="Times New Roman"/>
                <a:cs typeface="Times New Roman"/>
              </a:rPr>
              <a:t> </a:t>
            </a:r>
            <a:r>
              <a:rPr sz="2000" dirty="0">
                <a:solidFill>
                  <a:srgbClr val="525389"/>
                </a:solidFill>
                <a:latin typeface="Times New Roman"/>
                <a:cs typeface="Times New Roman"/>
              </a:rPr>
              <a:t>of</a:t>
            </a:r>
            <a:r>
              <a:rPr sz="2000" spc="-15" dirty="0">
                <a:solidFill>
                  <a:srgbClr val="525389"/>
                </a:solidFill>
                <a:latin typeface="Times New Roman"/>
                <a:cs typeface="Times New Roman"/>
              </a:rPr>
              <a:t> </a:t>
            </a:r>
            <a:r>
              <a:rPr sz="2000" dirty="0">
                <a:solidFill>
                  <a:srgbClr val="525389"/>
                </a:solidFill>
                <a:latin typeface="Times New Roman"/>
                <a:cs typeface="Times New Roman"/>
              </a:rPr>
              <a:t>H)</a:t>
            </a:r>
            <a:endParaRPr sz="2000">
              <a:latin typeface="Times New Roman"/>
              <a:cs typeface="Times New Roman"/>
            </a:endParaRPr>
          </a:p>
          <a:p>
            <a:pPr marL="1269365" lvl="1" indent="-342900">
              <a:lnSpc>
                <a:spcPct val="100000"/>
              </a:lnSpc>
              <a:spcBef>
                <a:spcPts val="480"/>
              </a:spcBef>
              <a:buClr>
                <a:srgbClr val="525389"/>
              </a:buClr>
              <a:buFont typeface="Arial"/>
              <a:buChar char="•"/>
              <a:tabLst>
                <a:tab pos="1269365" algn="l"/>
                <a:tab pos="1270000" algn="l"/>
              </a:tabLst>
            </a:pPr>
            <a:r>
              <a:rPr sz="2000" spc="-10" dirty="0">
                <a:solidFill>
                  <a:srgbClr val="525389"/>
                </a:solidFill>
                <a:latin typeface="Times New Roman"/>
                <a:cs typeface="Times New Roman"/>
              </a:rPr>
              <a:t>i</a:t>
            </a:r>
            <a:r>
              <a:rPr sz="2000" spc="-5" dirty="0">
                <a:solidFill>
                  <a:srgbClr val="525389"/>
                </a:solidFill>
                <a:latin typeface="Times New Roman"/>
                <a:cs typeface="Times New Roman"/>
              </a:rPr>
              <a:t>e</a:t>
            </a:r>
            <a:r>
              <a:rPr sz="2000" dirty="0">
                <a:solidFill>
                  <a:srgbClr val="525389"/>
                </a:solidFill>
                <a:latin typeface="Times New Roman"/>
                <a:cs typeface="Times New Roman"/>
              </a:rPr>
              <a:t>.</a:t>
            </a:r>
            <a:r>
              <a:rPr sz="2000" spc="-45" dirty="0">
                <a:solidFill>
                  <a:srgbClr val="525389"/>
                </a:solidFill>
                <a:latin typeface="Times New Roman"/>
                <a:cs typeface="Times New Roman"/>
              </a:rPr>
              <a:t> </a:t>
            </a:r>
            <a:r>
              <a:rPr sz="2000" spc="-145" dirty="0">
                <a:solidFill>
                  <a:srgbClr val="525389"/>
                </a:solidFill>
                <a:latin typeface="Times New Roman"/>
                <a:cs typeface="Times New Roman"/>
              </a:rPr>
              <a:t>T</a:t>
            </a:r>
            <a:r>
              <a:rPr sz="2000" dirty="0">
                <a:solidFill>
                  <a:srgbClr val="525389"/>
                </a:solidFill>
                <a:latin typeface="Times New Roman"/>
                <a:cs typeface="Times New Roman"/>
              </a:rPr>
              <a:t>otal</a:t>
            </a:r>
            <a:r>
              <a:rPr sz="2000" spc="-15" dirty="0">
                <a:solidFill>
                  <a:srgbClr val="525389"/>
                </a:solidFill>
                <a:latin typeface="Times New Roman"/>
                <a:cs typeface="Times New Roman"/>
              </a:rPr>
              <a:t> </a:t>
            </a:r>
            <a:r>
              <a:rPr sz="2000" dirty="0">
                <a:solidFill>
                  <a:srgbClr val="525389"/>
                </a:solidFill>
                <a:latin typeface="Times New Roman"/>
                <a:cs typeface="Times New Roman"/>
              </a:rPr>
              <a:t>n</a:t>
            </a:r>
            <a:r>
              <a:rPr sz="2000" spc="10" dirty="0">
                <a:solidFill>
                  <a:srgbClr val="525389"/>
                </a:solidFill>
                <a:latin typeface="Times New Roman"/>
                <a:cs typeface="Times New Roman"/>
              </a:rPr>
              <a:t>o</a:t>
            </a:r>
            <a:r>
              <a:rPr sz="2000" dirty="0">
                <a:solidFill>
                  <a:srgbClr val="525389"/>
                </a:solidFill>
                <a:latin typeface="Times New Roman"/>
                <a:cs typeface="Times New Roman"/>
              </a:rPr>
              <a:t>.</a:t>
            </a:r>
            <a:r>
              <a:rPr sz="2000" spc="-20" dirty="0">
                <a:solidFill>
                  <a:srgbClr val="525389"/>
                </a:solidFill>
                <a:latin typeface="Times New Roman"/>
                <a:cs typeface="Times New Roman"/>
              </a:rPr>
              <a:t> </a:t>
            </a:r>
            <a:r>
              <a:rPr sz="2000" dirty="0">
                <a:solidFill>
                  <a:srgbClr val="525389"/>
                </a:solidFill>
                <a:latin typeface="Times New Roman"/>
                <a:cs typeface="Times New Roman"/>
              </a:rPr>
              <a:t>of</a:t>
            </a:r>
            <a:r>
              <a:rPr sz="2000" spc="-15" dirty="0">
                <a:solidFill>
                  <a:srgbClr val="525389"/>
                </a:solidFill>
                <a:latin typeface="Times New Roman"/>
                <a:cs typeface="Times New Roman"/>
              </a:rPr>
              <a:t> </a:t>
            </a:r>
            <a:r>
              <a:rPr sz="2000" dirty="0">
                <a:solidFill>
                  <a:srgbClr val="525389"/>
                </a:solidFill>
                <a:latin typeface="Times New Roman"/>
                <a:cs typeface="Times New Roman"/>
              </a:rPr>
              <a:t>IP</a:t>
            </a:r>
            <a:r>
              <a:rPr sz="2000" spc="-75" dirty="0">
                <a:solidFill>
                  <a:srgbClr val="525389"/>
                </a:solidFill>
                <a:latin typeface="Times New Roman"/>
                <a:cs typeface="Times New Roman"/>
              </a:rPr>
              <a:t> </a:t>
            </a:r>
            <a:r>
              <a:rPr sz="2000" dirty="0">
                <a:solidFill>
                  <a:srgbClr val="525389"/>
                </a:solidFill>
                <a:latin typeface="Times New Roman"/>
                <a:cs typeface="Times New Roman"/>
              </a:rPr>
              <a:t>ad</a:t>
            </a:r>
            <a:r>
              <a:rPr sz="2000" spc="5" dirty="0">
                <a:solidFill>
                  <a:srgbClr val="525389"/>
                </a:solidFill>
                <a:latin typeface="Times New Roman"/>
                <a:cs typeface="Times New Roman"/>
              </a:rPr>
              <a:t>d</a:t>
            </a:r>
            <a:r>
              <a:rPr sz="2000" dirty="0">
                <a:solidFill>
                  <a:srgbClr val="525389"/>
                </a:solidFill>
                <a:latin typeface="Times New Roman"/>
                <a:cs typeface="Times New Roman"/>
              </a:rPr>
              <a:t>resses</a:t>
            </a:r>
            <a:r>
              <a:rPr sz="2000" spc="-45" dirty="0">
                <a:solidFill>
                  <a:srgbClr val="525389"/>
                </a:solidFill>
                <a:latin typeface="Times New Roman"/>
                <a:cs typeface="Times New Roman"/>
              </a:rPr>
              <a:t> </a:t>
            </a:r>
            <a:r>
              <a:rPr sz="2000" dirty="0">
                <a:solidFill>
                  <a:srgbClr val="525389"/>
                </a:solidFill>
                <a:latin typeface="Times New Roman"/>
                <a:cs typeface="Times New Roman"/>
              </a:rPr>
              <a:t>this</a:t>
            </a:r>
            <a:r>
              <a:rPr sz="2000" spc="-25" dirty="0">
                <a:solidFill>
                  <a:srgbClr val="525389"/>
                </a:solidFill>
                <a:latin typeface="Times New Roman"/>
                <a:cs typeface="Times New Roman"/>
              </a:rPr>
              <a:t> </a:t>
            </a:r>
            <a:r>
              <a:rPr sz="2000" dirty="0">
                <a:solidFill>
                  <a:srgbClr val="525389"/>
                </a:solidFill>
                <a:latin typeface="Times New Roman"/>
                <a:cs typeface="Times New Roman"/>
              </a:rPr>
              <a:t>n/w c</a:t>
            </a:r>
            <a:r>
              <a:rPr sz="2000" spc="-10" dirty="0">
                <a:solidFill>
                  <a:srgbClr val="525389"/>
                </a:solidFill>
                <a:latin typeface="Times New Roman"/>
                <a:cs typeface="Times New Roman"/>
              </a:rPr>
              <a:t>a</a:t>
            </a:r>
            <a:r>
              <a:rPr sz="2000" dirty="0">
                <a:solidFill>
                  <a:srgbClr val="525389"/>
                </a:solidFill>
                <a:latin typeface="Times New Roman"/>
                <a:cs typeface="Times New Roman"/>
              </a:rPr>
              <a:t>n p</a:t>
            </a:r>
            <a:r>
              <a:rPr sz="2000" spc="5" dirty="0">
                <a:solidFill>
                  <a:srgbClr val="525389"/>
                </a:solidFill>
                <a:latin typeface="Times New Roman"/>
                <a:cs typeface="Times New Roman"/>
              </a:rPr>
              <a:t>r</a:t>
            </a:r>
            <a:r>
              <a:rPr sz="2000" dirty="0">
                <a:solidFill>
                  <a:srgbClr val="525389"/>
                </a:solidFill>
                <a:latin typeface="Times New Roman"/>
                <a:cs typeface="Times New Roman"/>
              </a:rPr>
              <a:t>o</a:t>
            </a:r>
            <a:r>
              <a:rPr sz="2000" spc="10" dirty="0">
                <a:solidFill>
                  <a:srgbClr val="525389"/>
                </a:solidFill>
                <a:latin typeface="Times New Roman"/>
                <a:cs typeface="Times New Roman"/>
              </a:rPr>
              <a:t>v</a:t>
            </a:r>
            <a:r>
              <a:rPr sz="2000" dirty="0">
                <a:solidFill>
                  <a:srgbClr val="525389"/>
                </a:solidFill>
                <a:latin typeface="Times New Roman"/>
                <a:cs typeface="Times New Roman"/>
              </a:rPr>
              <a:t>i</a:t>
            </a:r>
            <a:r>
              <a:rPr sz="2000" spc="-15" dirty="0">
                <a:solidFill>
                  <a:srgbClr val="525389"/>
                </a:solidFill>
                <a:latin typeface="Times New Roman"/>
                <a:cs typeface="Times New Roman"/>
              </a:rPr>
              <a:t>d</a:t>
            </a:r>
            <a:r>
              <a:rPr sz="2000" dirty="0">
                <a:solidFill>
                  <a:srgbClr val="525389"/>
                </a:solidFill>
                <a:latin typeface="Times New Roman"/>
                <a:cs typeface="Times New Roman"/>
              </a:rPr>
              <a:t>e</a:t>
            </a:r>
            <a:r>
              <a:rPr sz="2000" spc="-35" dirty="0">
                <a:solidFill>
                  <a:srgbClr val="525389"/>
                </a:solidFill>
                <a:latin typeface="Times New Roman"/>
                <a:cs typeface="Times New Roman"/>
              </a:rPr>
              <a:t> </a:t>
            </a:r>
            <a:r>
              <a:rPr sz="2000" dirty="0">
                <a:solidFill>
                  <a:srgbClr val="525389"/>
                </a:solidFill>
                <a:latin typeface="Times New Roman"/>
                <a:cs typeface="Times New Roman"/>
              </a:rPr>
              <a:t>= </a:t>
            </a:r>
            <a:r>
              <a:rPr sz="2000" spc="5" dirty="0">
                <a:solidFill>
                  <a:srgbClr val="525389"/>
                </a:solidFill>
                <a:latin typeface="Times New Roman"/>
                <a:cs typeface="Times New Roman"/>
              </a:rPr>
              <a:t>2</a:t>
            </a:r>
            <a:r>
              <a:rPr sz="1950" spc="15" baseline="25641" dirty="0">
                <a:solidFill>
                  <a:srgbClr val="525389"/>
                </a:solidFill>
                <a:latin typeface="Times New Roman"/>
                <a:cs typeface="Times New Roman"/>
              </a:rPr>
              <a:t>5</a:t>
            </a:r>
            <a:r>
              <a:rPr sz="1950" spc="240" baseline="25641" dirty="0">
                <a:solidFill>
                  <a:srgbClr val="525389"/>
                </a:solidFill>
                <a:latin typeface="Times New Roman"/>
                <a:cs typeface="Times New Roman"/>
              </a:rPr>
              <a:t> </a:t>
            </a:r>
            <a:r>
              <a:rPr sz="2000" dirty="0">
                <a:solidFill>
                  <a:srgbClr val="525389"/>
                </a:solidFill>
                <a:latin typeface="Times New Roman"/>
                <a:cs typeface="Times New Roman"/>
              </a:rPr>
              <a:t>= </a:t>
            </a:r>
            <a:r>
              <a:rPr sz="2000" spc="5" dirty="0">
                <a:solidFill>
                  <a:srgbClr val="525389"/>
                </a:solidFill>
                <a:latin typeface="Times New Roman"/>
                <a:cs typeface="Times New Roman"/>
              </a:rPr>
              <a:t>32</a:t>
            </a:r>
            <a:endParaRPr sz="2000">
              <a:latin typeface="Times New Roman"/>
              <a:cs typeface="Times New Roman"/>
            </a:endParaRPr>
          </a:p>
        </p:txBody>
      </p:sp>
      <p:sp>
        <p:nvSpPr>
          <p:cNvPr id="4" name="object 4"/>
          <p:cNvSpPr txBox="1"/>
          <p:nvPr/>
        </p:nvSpPr>
        <p:spPr>
          <a:xfrm>
            <a:off x="991926" y="3128023"/>
            <a:ext cx="7662545" cy="1012190"/>
          </a:xfrm>
          <a:prstGeom prst="rect">
            <a:avLst/>
          </a:prstGeom>
        </p:spPr>
        <p:txBody>
          <a:bodyPr vert="horz" wrap="square" lIns="0" tIns="0" rIns="0" bIns="0" rtlCol="0">
            <a:spAutoFit/>
          </a:bodyPr>
          <a:lstStyle/>
          <a:p>
            <a:pPr marL="419100" indent="-406400">
              <a:lnSpc>
                <a:spcPct val="100000"/>
              </a:lnSpc>
              <a:buClr>
                <a:srgbClr val="437F85"/>
              </a:buClr>
              <a:buFont typeface="Arial"/>
              <a:buChar char="•"/>
              <a:tabLst>
                <a:tab pos="419734" algn="l"/>
              </a:tabLst>
            </a:pP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a:t>
            </a:r>
            <a:r>
              <a:rPr sz="2000" spc="-15" dirty="0">
                <a:solidFill>
                  <a:srgbClr val="437F85"/>
                </a:solidFill>
                <a:latin typeface="Times New Roman"/>
                <a:cs typeface="Times New Roman"/>
              </a:rPr>
              <a:t> </a:t>
            </a:r>
            <a:r>
              <a:rPr sz="2000" dirty="0">
                <a:solidFill>
                  <a:srgbClr val="437F85"/>
                </a:solidFill>
                <a:latin typeface="Times New Roman"/>
                <a:cs typeface="Times New Roman"/>
              </a:rPr>
              <a:t>bits</a:t>
            </a:r>
            <a:r>
              <a:rPr sz="2000" spc="-1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30" dirty="0">
                <a:solidFill>
                  <a:srgbClr val="437F85"/>
                </a:solidFill>
                <a:latin typeface="Times New Roman"/>
                <a:cs typeface="Times New Roman"/>
              </a:rPr>
              <a:t> </a:t>
            </a: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5" dirty="0">
                <a:solidFill>
                  <a:srgbClr val="437F85"/>
                </a:solidFill>
                <a:latin typeface="Times New Roman"/>
                <a:cs typeface="Times New Roman"/>
              </a:rPr>
              <a:t>k</a:t>
            </a:r>
            <a:r>
              <a:rPr sz="2000" dirty="0">
                <a:solidFill>
                  <a:srgbClr val="437F85"/>
                </a:solidFill>
                <a:latin typeface="Times New Roman"/>
                <a:cs typeface="Times New Roman"/>
              </a:rPr>
              <a:t>(Pr</a:t>
            </a:r>
            <a:r>
              <a:rPr sz="2000" spc="-15" dirty="0">
                <a:solidFill>
                  <a:srgbClr val="437F85"/>
                </a:solidFill>
                <a:latin typeface="Times New Roman"/>
                <a:cs typeface="Times New Roman"/>
              </a:rPr>
              <a:t>e</a:t>
            </a:r>
            <a:r>
              <a:rPr sz="2000" dirty="0">
                <a:solidFill>
                  <a:srgbClr val="437F85"/>
                </a:solidFill>
                <a:latin typeface="Times New Roman"/>
                <a:cs typeface="Times New Roman"/>
              </a:rPr>
              <a:t>fi</a:t>
            </a:r>
            <a:r>
              <a:rPr sz="2000" spc="-10" dirty="0">
                <a:solidFill>
                  <a:srgbClr val="437F85"/>
                </a:solidFill>
                <a:latin typeface="Times New Roman"/>
                <a:cs typeface="Times New Roman"/>
              </a:rPr>
              <a:t>x</a:t>
            </a:r>
            <a:r>
              <a:rPr sz="2000" dirty="0">
                <a:solidFill>
                  <a:srgbClr val="437F85"/>
                </a:solidFill>
                <a:latin typeface="Times New Roman"/>
                <a:cs typeface="Times New Roman"/>
              </a:rPr>
              <a:t>)</a:t>
            </a:r>
            <a:r>
              <a:rPr sz="2000" spc="-40" dirty="0">
                <a:solidFill>
                  <a:srgbClr val="437F85"/>
                </a:solidFill>
                <a:latin typeface="Times New Roman"/>
                <a:cs typeface="Times New Roman"/>
              </a:rPr>
              <a:t> </a:t>
            </a:r>
            <a:r>
              <a:rPr sz="2000" dirty="0">
                <a:solidFill>
                  <a:srgbClr val="437F85"/>
                </a:solidFill>
                <a:latin typeface="Times New Roman"/>
                <a:cs typeface="Times New Roman"/>
              </a:rPr>
              <a:t>pa</a:t>
            </a:r>
            <a:r>
              <a:rPr sz="2000" spc="5" dirty="0">
                <a:solidFill>
                  <a:srgbClr val="437F85"/>
                </a:solidFill>
                <a:latin typeface="Times New Roman"/>
                <a:cs typeface="Times New Roman"/>
              </a:rPr>
              <a:t>r</a:t>
            </a:r>
            <a:r>
              <a:rPr sz="2000" dirty="0">
                <a:solidFill>
                  <a:srgbClr val="437F85"/>
                </a:solidFill>
                <a:latin typeface="Times New Roman"/>
                <a:cs typeface="Times New Roman"/>
              </a:rPr>
              <a:t>t</a:t>
            </a:r>
            <a:r>
              <a:rPr sz="2000" spc="-2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32</a:t>
            </a:r>
            <a:r>
              <a:rPr sz="2000" spc="5" dirty="0">
                <a:solidFill>
                  <a:srgbClr val="437F85"/>
                </a:solidFill>
                <a:latin typeface="Times New Roman"/>
                <a:cs typeface="Times New Roman"/>
              </a:rPr>
              <a:t> </a:t>
            </a:r>
            <a:r>
              <a:rPr sz="2000" dirty="0">
                <a:solidFill>
                  <a:srgbClr val="437F85"/>
                </a:solidFill>
                <a:latin typeface="Times New Roman"/>
                <a:cs typeface="Times New Roman"/>
              </a:rPr>
              <a:t>– 5 = 27</a:t>
            </a:r>
            <a:endParaRPr sz="2000">
              <a:latin typeface="Times New Roman"/>
              <a:cs typeface="Times New Roman"/>
            </a:endParaRPr>
          </a:p>
          <a:p>
            <a:pPr marL="354965" indent="-342265">
              <a:lnSpc>
                <a:spcPct val="100000"/>
              </a:lnSpc>
              <a:spcBef>
                <a:spcPts val="480"/>
              </a:spcBef>
              <a:buClr>
                <a:srgbClr val="437F85"/>
              </a:buClr>
              <a:buFont typeface="Arial"/>
              <a:buChar char="•"/>
              <a:tabLst>
                <a:tab pos="355600" algn="l"/>
              </a:tabLst>
            </a:pPr>
            <a:r>
              <a:rPr sz="2000" dirty="0">
                <a:solidFill>
                  <a:srgbClr val="437F85"/>
                </a:solidFill>
                <a:latin typeface="Times New Roman"/>
                <a:cs typeface="Times New Roman"/>
              </a:rPr>
              <a:t>N</a:t>
            </a:r>
            <a:r>
              <a:rPr sz="2000" spc="5"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a:t>
            </a:r>
            <a:r>
              <a:rPr sz="2000" spc="-5" dirty="0">
                <a:solidFill>
                  <a:srgbClr val="437F85"/>
                </a:solidFill>
                <a:latin typeface="Times New Roman"/>
                <a:cs typeface="Times New Roman"/>
              </a:rPr>
              <a:t> </a:t>
            </a:r>
            <a:r>
              <a:rPr sz="2000" dirty="0">
                <a:solidFill>
                  <a:srgbClr val="437F85"/>
                </a:solidFill>
                <a:latin typeface="Times New Roman"/>
                <a:cs typeface="Times New Roman"/>
              </a:rPr>
              <a:t>Su</a:t>
            </a:r>
            <a:r>
              <a:rPr sz="2000" spc="5" dirty="0">
                <a:solidFill>
                  <a:srgbClr val="437F85"/>
                </a:solidFill>
                <a:latin typeface="Times New Roman"/>
                <a:cs typeface="Times New Roman"/>
              </a:rPr>
              <a:t>b</a:t>
            </a:r>
            <a:r>
              <a:rPr sz="2000" dirty="0">
                <a:solidFill>
                  <a:srgbClr val="437F85"/>
                </a:solidFill>
                <a:latin typeface="Times New Roman"/>
                <a:cs typeface="Times New Roman"/>
              </a:rPr>
              <a:t>nets</a:t>
            </a:r>
            <a:r>
              <a:rPr sz="2000" spc="-50" dirty="0">
                <a:solidFill>
                  <a:srgbClr val="437F85"/>
                </a:solidFill>
                <a:latin typeface="Times New Roman"/>
                <a:cs typeface="Times New Roman"/>
              </a:rPr>
              <a:t> </a:t>
            </a:r>
            <a:r>
              <a:rPr sz="2000" dirty="0">
                <a:solidFill>
                  <a:srgbClr val="437F85"/>
                </a:solidFill>
                <a:latin typeface="Times New Roman"/>
                <a:cs typeface="Times New Roman"/>
              </a:rPr>
              <a:t>that</a:t>
            </a:r>
            <a:r>
              <a:rPr sz="2000" spc="-20" dirty="0">
                <a:solidFill>
                  <a:srgbClr val="437F85"/>
                </a:solidFill>
                <a:latin typeface="Times New Roman"/>
                <a:cs typeface="Times New Roman"/>
              </a:rPr>
              <a:t> </a:t>
            </a:r>
            <a:r>
              <a:rPr sz="2000" dirty="0">
                <a:solidFill>
                  <a:srgbClr val="437F85"/>
                </a:solidFill>
                <a:latin typeface="Times New Roman"/>
                <a:cs typeface="Times New Roman"/>
              </a:rPr>
              <a:t>can</a:t>
            </a:r>
            <a:r>
              <a:rPr sz="2000" spc="-10" dirty="0">
                <a:solidFill>
                  <a:srgbClr val="437F85"/>
                </a:solidFill>
                <a:latin typeface="Times New Roman"/>
                <a:cs typeface="Times New Roman"/>
              </a:rPr>
              <a:t> </a:t>
            </a:r>
            <a:r>
              <a:rPr sz="2000" dirty="0">
                <a:solidFill>
                  <a:srgbClr val="437F85"/>
                </a:solidFill>
                <a:latin typeface="Times New Roman"/>
                <a:cs typeface="Times New Roman"/>
              </a:rPr>
              <a:t>be</a:t>
            </a:r>
            <a:r>
              <a:rPr sz="2000" spc="-10" dirty="0">
                <a:solidFill>
                  <a:srgbClr val="437F85"/>
                </a:solidFill>
                <a:latin typeface="Times New Roman"/>
                <a:cs typeface="Times New Roman"/>
              </a:rPr>
              <a:t> </a:t>
            </a:r>
            <a:r>
              <a:rPr sz="2000" dirty="0">
                <a:solidFill>
                  <a:srgbClr val="437F85"/>
                </a:solidFill>
                <a:latin typeface="Times New Roman"/>
                <a:cs typeface="Times New Roman"/>
              </a:rPr>
              <a:t>crea</a:t>
            </a:r>
            <a:r>
              <a:rPr sz="2000" spc="-10" dirty="0">
                <a:solidFill>
                  <a:srgbClr val="437F85"/>
                </a:solidFill>
                <a:latin typeface="Times New Roman"/>
                <a:cs typeface="Times New Roman"/>
              </a:rPr>
              <a:t>t</a:t>
            </a:r>
            <a:r>
              <a:rPr sz="2000" dirty="0">
                <a:solidFill>
                  <a:srgbClr val="437F85"/>
                </a:solidFill>
                <a:latin typeface="Times New Roman"/>
                <a:cs typeface="Times New Roman"/>
              </a:rPr>
              <a:t>ed</a:t>
            </a:r>
            <a:r>
              <a:rPr sz="2000" spc="-20"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20" dirty="0">
                <a:solidFill>
                  <a:srgbClr val="437F85"/>
                </a:solidFill>
                <a:latin typeface="Times New Roman"/>
                <a:cs typeface="Times New Roman"/>
              </a:rPr>
              <a:t>2</a:t>
            </a:r>
            <a:r>
              <a:rPr sz="1950" spc="15" baseline="25641" dirty="0">
                <a:solidFill>
                  <a:srgbClr val="437F85"/>
                </a:solidFill>
                <a:latin typeface="Times New Roman"/>
                <a:cs typeface="Times New Roman"/>
              </a:rPr>
              <a:t>27</a:t>
            </a:r>
            <a:r>
              <a:rPr sz="1950" baseline="25641" dirty="0">
                <a:solidFill>
                  <a:srgbClr val="437F85"/>
                </a:solidFill>
                <a:latin typeface="Times New Roman"/>
                <a:cs typeface="Times New Roman"/>
              </a:rPr>
              <a:t>-</a:t>
            </a:r>
            <a:r>
              <a:rPr sz="1950" spc="15" baseline="25641" dirty="0">
                <a:solidFill>
                  <a:srgbClr val="437F85"/>
                </a:solidFill>
                <a:latin typeface="Times New Roman"/>
                <a:cs typeface="Times New Roman"/>
              </a:rPr>
              <a:t>24</a:t>
            </a:r>
            <a:r>
              <a:rPr sz="1950" baseline="25641"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8,</a:t>
            </a:r>
            <a:r>
              <a:rPr sz="2000" spc="-15" dirty="0">
                <a:solidFill>
                  <a:srgbClr val="437F85"/>
                </a:solidFill>
                <a:latin typeface="Times New Roman"/>
                <a:cs typeface="Times New Roman"/>
              </a:rPr>
              <a:t> </a:t>
            </a:r>
            <a:r>
              <a:rPr sz="2000" dirty="0">
                <a:solidFill>
                  <a:srgbClr val="437F85"/>
                </a:solidFill>
                <a:latin typeface="Times New Roman"/>
                <a:cs typeface="Times New Roman"/>
              </a:rPr>
              <a:t>w</a:t>
            </a:r>
            <a:r>
              <a:rPr sz="2000" spc="5" dirty="0">
                <a:solidFill>
                  <a:srgbClr val="437F85"/>
                </a:solidFill>
                <a:latin typeface="Times New Roman"/>
                <a:cs typeface="Times New Roman"/>
              </a:rPr>
              <a:t>h</a:t>
            </a:r>
            <a:r>
              <a:rPr sz="2000" dirty="0">
                <a:solidFill>
                  <a:srgbClr val="437F85"/>
                </a:solidFill>
                <a:latin typeface="Times New Roman"/>
                <a:cs typeface="Times New Roman"/>
              </a:rPr>
              <a:t>i</a:t>
            </a:r>
            <a:r>
              <a:rPr sz="2000" spc="-10" dirty="0">
                <a:solidFill>
                  <a:srgbClr val="437F85"/>
                </a:solidFill>
                <a:latin typeface="Times New Roman"/>
                <a:cs typeface="Times New Roman"/>
              </a:rPr>
              <a:t>c</a:t>
            </a:r>
            <a:r>
              <a:rPr sz="2000" dirty="0">
                <a:solidFill>
                  <a:srgbClr val="437F85"/>
                </a:solidFill>
                <a:latin typeface="Times New Roman"/>
                <a:cs typeface="Times New Roman"/>
              </a:rPr>
              <a:t>h</a:t>
            </a:r>
            <a:r>
              <a:rPr sz="2000" spc="-15" dirty="0">
                <a:solidFill>
                  <a:srgbClr val="437F85"/>
                </a:solidFill>
                <a:latin typeface="Times New Roman"/>
                <a:cs typeface="Times New Roman"/>
              </a:rPr>
              <a:t> </a:t>
            </a:r>
            <a:r>
              <a:rPr sz="2000" dirty="0">
                <a:solidFill>
                  <a:srgbClr val="437F85"/>
                </a:solidFill>
                <a:latin typeface="Times New Roman"/>
                <a:cs typeface="Times New Roman"/>
              </a:rPr>
              <a:t>are </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g</a:t>
            </a:r>
            <a:r>
              <a:rPr sz="2000" dirty="0">
                <a:solidFill>
                  <a:srgbClr val="437F85"/>
                </a:solidFill>
                <a:latin typeface="Times New Roman"/>
                <a:cs typeface="Times New Roman"/>
              </a:rPr>
              <a:t>iven</a:t>
            </a:r>
            <a:r>
              <a:rPr sz="2000" spc="-25" dirty="0">
                <a:solidFill>
                  <a:srgbClr val="437F85"/>
                </a:solidFill>
                <a:latin typeface="Times New Roman"/>
                <a:cs typeface="Times New Roman"/>
              </a:rPr>
              <a:t> </a:t>
            </a:r>
            <a:r>
              <a:rPr sz="2000" dirty="0">
                <a:solidFill>
                  <a:srgbClr val="437F85"/>
                </a:solidFill>
                <a:latin typeface="Times New Roman"/>
                <a:cs typeface="Times New Roman"/>
              </a:rPr>
              <a:t>below:</a:t>
            </a:r>
            <a:endParaRPr sz="2000">
              <a:latin typeface="Times New Roman"/>
              <a:cs typeface="Times New Roman"/>
            </a:endParaRPr>
          </a:p>
          <a:p>
            <a:pPr marL="12700">
              <a:lnSpc>
                <a:spcPct val="100000"/>
              </a:lnSpc>
              <a:spcBef>
                <a:spcPts val="480"/>
              </a:spcBef>
            </a:pPr>
            <a:r>
              <a:rPr sz="2000" dirty="0">
                <a:solidFill>
                  <a:srgbClr val="437F85"/>
                </a:solidFill>
                <a:latin typeface="Arial"/>
                <a:cs typeface="Arial"/>
              </a:rPr>
              <a:t>•</a:t>
            </a:r>
            <a:endParaRPr sz="2000">
              <a:latin typeface="Arial"/>
              <a:cs typeface="Arial"/>
            </a:endParaRPr>
          </a:p>
        </p:txBody>
      </p:sp>
      <p:sp>
        <p:nvSpPr>
          <p:cNvPr id="5" name="object 5"/>
          <p:cNvSpPr txBox="1"/>
          <p:nvPr/>
        </p:nvSpPr>
        <p:spPr>
          <a:xfrm>
            <a:off x="1334767" y="3872888"/>
            <a:ext cx="1934210" cy="280035"/>
          </a:xfrm>
          <a:prstGeom prst="rect">
            <a:avLst/>
          </a:prstGeom>
        </p:spPr>
        <p:txBody>
          <a:bodyPr vert="horz" wrap="square" lIns="0" tIns="0" rIns="0" bIns="0" rtlCol="0">
            <a:spAutoFit/>
          </a:bodyPr>
          <a:lstStyle/>
          <a:p>
            <a:pPr marL="12700">
              <a:lnSpc>
                <a:spcPct val="100000"/>
              </a:lnSpc>
            </a:pPr>
            <a:r>
              <a:rPr sz="2000" spc="-140" dirty="0">
                <a:solidFill>
                  <a:srgbClr val="437F85"/>
                </a:solidFill>
                <a:latin typeface="Times New Roman"/>
                <a:cs typeface="Times New Roman"/>
              </a:rPr>
              <a:t>A</a:t>
            </a:r>
            <a:r>
              <a:rPr sz="2000" dirty="0">
                <a:solidFill>
                  <a:srgbClr val="437F85"/>
                </a:solidFill>
                <a:latin typeface="Times New Roman"/>
                <a:cs typeface="Times New Roman"/>
              </a:rPr>
              <a:t>vail</a:t>
            </a:r>
            <a:r>
              <a:rPr sz="2000" spc="-10" dirty="0">
                <a:solidFill>
                  <a:srgbClr val="437F85"/>
                </a:solidFill>
                <a:latin typeface="Times New Roman"/>
                <a:cs typeface="Times New Roman"/>
              </a:rPr>
              <a:t>a</a:t>
            </a:r>
            <a:r>
              <a:rPr sz="2000" dirty="0">
                <a:solidFill>
                  <a:srgbClr val="437F85"/>
                </a:solidFill>
                <a:latin typeface="Times New Roman"/>
                <a:cs typeface="Times New Roman"/>
              </a:rPr>
              <a:t>ble</a:t>
            </a:r>
            <a:r>
              <a:rPr sz="2000" spc="-3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a:t>
            </a:r>
            <a:r>
              <a:rPr sz="2000" spc="-10" dirty="0">
                <a:solidFill>
                  <a:srgbClr val="437F85"/>
                </a:solidFill>
                <a:latin typeface="Times New Roman"/>
                <a:cs typeface="Times New Roman"/>
              </a:rPr>
              <a:t>t</a:t>
            </a:r>
            <a:r>
              <a:rPr sz="2000" dirty="0">
                <a:solidFill>
                  <a:srgbClr val="437F85"/>
                </a:solidFill>
                <a:latin typeface="Times New Roman"/>
                <a:cs typeface="Times New Roman"/>
              </a:rPr>
              <a:t>s:</a:t>
            </a:r>
            <a:endParaRPr sz="2000">
              <a:latin typeface="Times New Roman"/>
              <a:cs typeface="Times New Roman"/>
            </a:endParaRPr>
          </a:p>
        </p:txBody>
      </p:sp>
      <p:sp>
        <p:nvSpPr>
          <p:cNvPr id="6" name="object 6"/>
          <p:cNvSpPr txBox="1"/>
          <p:nvPr/>
        </p:nvSpPr>
        <p:spPr>
          <a:xfrm>
            <a:off x="3278248" y="3872888"/>
            <a:ext cx="5635625" cy="1011555"/>
          </a:xfrm>
          <a:prstGeom prst="rect">
            <a:avLst/>
          </a:prstGeom>
        </p:spPr>
        <p:txBody>
          <a:bodyPr vert="horz" wrap="square" lIns="0" tIns="0" rIns="0" bIns="0" rtlCol="0">
            <a:spAutoFit/>
          </a:bodyPr>
          <a:lstStyle/>
          <a:p>
            <a:pPr marR="8255" algn="ctr">
              <a:lnSpc>
                <a:spcPct val="100000"/>
              </a:lnSpc>
            </a:pPr>
            <a:r>
              <a:rPr sz="2000" dirty="0">
                <a:solidFill>
                  <a:srgbClr val="437F85"/>
                </a:solidFill>
                <a:latin typeface="Times New Roman"/>
                <a:cs typeface="Times New Roman"/>
              </a:rPr>
              <a:t>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4.0/</a:t>
            </a:r>
            <a:r>
              <a:rPr sz="2000" spc="-10" dirty="0">
                <a:solidFill>
                  <a:srgbClr val="437F85"/>
                </a:solidFill>
                <a:latin typeface="Times New Roman"/>
                <a:cs typeface="Times New Roman"/>
              </a:rPr>
              <a:t>2</a:t>
            </a:r>
            <a:r>
              <a:rPr sz="2000" dirty="0">
                <a:solidFill>
                  <a:srgbClr val="437F85"/>
                </a:solidFill>
                <a:latin typeface="Times New Roman"/>
                <a:cs typeface="Times New Roman"/>
              </a:rPr>
              <a:t>7</a:t>
            </a:r>
            <a:r>
              <a:rPr sz="2000" spc="-40" dirty="0">
                <a:solidFill>
                  <a:srgbClr val="437F85"/>
                </a:solidFill>
                <a:latin typeface="Times New Roman"/>
                <a:cs typeface="Times New Roman"/>
              </a:rPr>
              <a:t> </a:t>
            </a:r>
            <a:r>
              <a:rPr sz="2000" dirty="0">
                <a:solidFill>
                  <a:srgbClr val="437F85"/>
                </a:solidFill>
                <a:latin typeface="Times New Roman"/>
                <a:cs typeface="Times New Roman"/>
              </a:rPr>
              <a:t>, 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0.64.3</a:t>
            </a:r>
            <a:r>
              <a:rPr sz="2000" spc="-15" dirty="0">
                <a:solidFill>
                  <a:srgbClr val="437F85"/>
                </a:solidFill>
                <a:latin typeface="Times New Roman"/>
                <a:cs typeface="Times New Roman"/>
              </a:rPr>
              <a:t>2</a:t>
            </a:r>
            <a:r>
              <a:rPr sz="2000" dirty="0">
                <a:solidFill>
                  <a:srgbClr val="437F85"/>
                </a:solidFill>
                <a:latin typeface="Times New Roman"/>
                <a:cs typeface="Times New Roman"/>
              </a:rPr>
              <a:t>/</a:t>
            </a:r>
            <a:r>
              <a:rPr sz="2000" spc="-15" dirty="0">
                <a:solidFill>
                  <a:srgbClr val="437F85"/>
                </a:solidFill>
                <a:latin typeface="Times New Roman"/>
                <a:cs typeface="Times New Roman"/>
              </a:rPr>
              <a:t>2</a:t>
            </a:r>
            <a:r>
              <a:rPr sz="2000" dirty="0">
                <a:solidFill>
                  <a:srgbClr val="437F85"/>
                </a:solidFill>
                <a:latin typeface="Times New Roman"/>
                <a:cs typeface="Times New Roman"/>
              </a:rPr>
              <a:t>7, </a:t>
            </a:r>
            <a:r>
              <a:rPr sz="2000" spc="-35" dirty="0">
                <a:solidFill>
                  <a:srgbClr val="437F85"/>
                </a:solidFill>
                <a:latin typeface="Times New Roman"/>
                <a:cs typeface="Times New Roman"/>
              </a:rPr>
              <a:t> </a:t>
            </a:r>
            <a:r>
              <a:rPr sz="2000" spc="5" dirty="0">
                <a:solidFill>
                  <a:srgbClr val="437F85"/>
                </a:solidFill>
                <a:latin typeface="Times New Roman"/>
                <a:cs typeface="Times New Roman"/>
              </a:rPr>
              <a:t>2</a:t>
            </a:r>
            <a:r>
              <a:rPr sz="2000" dirty="0">
                <a:solidFill>
                  <a:srgbClr val="437F85"/>
                </a:solidFill>
                <a:latin typeface="Times New Roman"/>
                <a:cs typeface="Times New Roman"/>
              </a:rPr>
              <a:t>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0" dirty="0">
                <a:solidFill>
                  <a:srgbClr val="437F85"/>
                </a:solidFill>
                <a:latin typeface="Times New Roman"/>
                <a:cs typeface="Times New Roman"/>
              </a:rPr>
              <a:t>6</a:t>
            </a:r>
            <a:r>
              <a:rPr sz="2000" dirty="0">
                <a:solidFill>
                  <a:srgbClr val="437F85"/>
                </a:solidFill>
                <a:latin typeface="Times New Roman"/>
                <a:cs typeface="Times New Roman"/>
              </a:rPr>
              <a:t>4/2</a:t>
            </a:r>
            <a:r>
              <a:rPr sz="2000" spc="-15" dirty="0">
                <a:solidFill>
                  <a:srgbClr val="437F85"/>
                </a:solidFill>
                <a:latin typeface="Times New Roman"/>
                <a:cs typeface="Times New Roman"/>
              </a:rPr>
              <a:t>7</a:t>
            </a:r>
            <a:r>
              <a:rPr sz="2000" dirty="0">
                <a:solidFill>
                  <a:srgbClr val="437F85"/>
                </a:solidFill>
                <a:latin typeface="Times New Roman"/>
                <a:cs typeface="Times New Roman"/>
              </a:rPr>
              <a:t>,</a:t>
            </a:r>
            <a:endParaRPr sz="2000">
              <a:latin typeface="Times New Roman"/>
              <a:cs typeface="Times New Roman"/>
            </a:endParaRPr>
          </a:p>
          <a:p>
            <a:pPr marL="12700">
              <a:lnSpc>
                <a:spcPct val="100000"/>
              </a:lnSpc>
              <a:spcBef>
                <a:spcPts val="480"/>
              </a:spcBef>
            </a:pP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70.64.96</a:t>
            </a:r>
            <a:r>
              <a:rPr sz="2000" spc="-15" dirty="0">
                <a:solidFill>
                  <a:srgbClr val="437F85"/>
                </a:solidFill>
                <a:latin typeface="Times New Roman"/>
                <a:cs typeface="Times New Roman"/>
              </a:rPr>
              <a:t>/</a:t>
            </a:r>
            <a:r>
              <a:rPr sz="2000" dirty="0">
                <a:solidFill>
                  <a:srgbClr val="437F85"/>
                </a:solidFill>
                <a:latin typeface="Times New Roman"/>
                <a:cs typeface="Times New Roman"/>
              </a:rPr>
              <a:t>27</a:t>
            </a:r>
            <a:r>
              <a:rPr sz="2000" spc="-40" dirty="0">
                <a:solidFill>
                  <a:srgbClr val="437F85"/>
                </a:solidFill>
                <a:latin typeface="Times New Roman"/>
                <a:cs typeface="Times New Roman"/>
              </a:rPr>
              <a:t> </a:t>
            </a:r>
            <a:r>
              <a:rPr sz="2000" dirty="0">
                <a:solidFill>
                  <a:srgbClr val="437F85"/>
                </a:solidFill>
                <a:latin typeface="Times New Roman"/>
                <a:cs typeface="Times New Roman"/>
              </a:rPr>
              <a:t>, </a:t>
            </a:r>
            <a:r>
              <a:rPr sz="2000" spc="10" dirty="0">
                <a:solidFill>
                  <a:srgbClr val="437F85"/>
                </a:solidFill>
                <a:latin typeface="Times New Roman"/>
                <a:cs typeface="Times New Roman"/>
              </a:rPr>
              <a:t>2</a:t>
            </a:r>
            <a:r>
              <a:rPr sz="2000" dirty="0">
                <a:solidFill>
                  <a:srgbClr val="437F85"/>
                </a:solidFill>
                <a:latin typeface="Times New Roman"/>
                <a:cs typeface="Times New Roman"/>
              </a:rPr>
              <a:t>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0" dirty="0">
                <a:solidFill>
                  <a:srgbClr val="437F85"/>
                </a:solidFill>
                <a:latin typeface="Times New Roman"/>
                <a:cs typeface="Times New Roman"/>
              </a:rPr>
              <a:t>1</a:t>
            </a:r>
            <a:r>
              <a:rPr sz="2000" dirty="0">
                <a:solidFill>
                  <a:srgbClr val="437F85"/>
                </a:solidFill>
                <a:latin typeface="Times New Roman"/>
                <a:cs typeface="Times New Roman"/>
              </a:rPr>
              <a:t>28/</a:t>
            </a:r>
            <a:r>
              <a:rPr sz="2000" spc="-15" dirty="0">
                <a:solidFill>
                  <a:srgbClr val="437F85"/>
                </a:solidFill>
                <a:latin typeface="Times New Roman"/>
                <a:cs typeface="Times New Roman"/>
              </a:rPr>
              <a:t>2</a:t>
            </a:r>
            <a:r>
              <a:rPr sz="2000" dirty="0">
                <a:solidFill>
                  <a:srgbClr val="437F85"/>
                </a:solidFill>
                <a:latin typeface="Times New Roman"/>
                <a:cs typeface="Times New Roman"/>
              </a:rPr>
              <a:t>7,</a:t>
            </a:r>
            <a:r>
              <a:rPr sz="2000" spc="-3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a:t>
            </a:r>
            <a:r>
              <a:rPr sz="2000" spc="-10" dirty="0">
                <a:solidFill>
                  <a:srgbClr val="437F85"/>
                </a:solidFill>
                <a:latin typeface="Times New Roman"/>
                <a:cs typeface="Times New Roman"/>
              </a:rPr>
              <a:t>4</a:t>
            </a:r>
            <a:r>
              <a:rPr sz="2000" dirty="0">
                <a:solidFill>
                  <a:srgbClr val="437F85"/>
                </a:solidFill>
                <a:latin typeface="Times New Roman"/>
                <a:cs typeface="Times New Roman"/>
              </a:rPr>
              <a:t>.160</a:t>
            </a:r>
            <a:r>
              <a:rPr sz="2000" spc="-10" dirty="0">
                <a:solidFill>
                  <a:srgbClr val="437F85"/>
                </a:solidFill>
                <a:latin typeface="Times New Roman"/>
                <a:cs typeface="Times New Roman"/>
              </a:rPr>
              <a:t>/</a:t>
            </a:r>
            <a:r>
              <a:rPr sz="2000" dirty="0">
                <a:solidFill>
                  <a:srgbClr val="437F85"/>
                </a:solidFill>
                <a:latin typeface="Times New Roman"/>
                <a:cs typeface="Times New Roman"/>
              </a:rPr>
              <a:t>2</a:t>
            </a:r>
            <a:r>
              <a:rPr sz="2000" spc="-15" dirty="0">
                <a:solidFill>
                  <a:srgbClr val="437F85"/>
                </a:solidFill>
                <a:latin typeface="Times New Roman"/>
                <a:cs typeface="Times New Roman"/>
              </a:rPr>
              <a:t>7</a:t>
            </a:r>
            <a:r>
              <a:rPr sz="2000" dirty="0">
                <a:solidFill>
                  <a:srgbClr val="437F85"/>
                </a:solidFill>
                <a:latin typeface="Times New Roman"/>
                <a:cs typeface="Times New Roman"/>
              </a:rPr>
              <a:t>,</a:t>
            </a:r>
            <a:endParaRPr sz="2000">
              <a:latin typeface="Times New Roman"/>
              <a:cs typeface="Times New Roman"/>
            </a:endParaRPr>
          </a:p>
          <a:p>
            <a:pPr marL="12700">
              <a:lnSpc>
                <a:spcPct val="100000"/>
              </a:lnSpc>
              <a:spcBef>
                <a:spcPts val="480"/>
              </a:spcBef>
            </a:pP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70.64.19</a:t>
            </a:r>
            <a:r>
              <a:rPr sz="2000" spc="-15" dirty="0">
                <a:solidFill>
                  <a:srgbClr val="437F85"/>
                </a:solidFill>
                <a:latin typeface="Times New Roman"/>
                <a:cs typeface="Times New Roman"/>
              </a:rPr>
              <a:t>2</a:t>
            </a:r>
            <a:r>
              <a:rPr sz="2000" dirty="0">
                <a:solidFill>
                  <a:srgbClr val="437F85"/>
                </a:solidFill>
                <a:latin typeface="Times New Roman"/>
                <a:cs typeface="Times New Roman"/>
              </a:rPr>
              <a:t>/27</a:t>
            </a:r>
            <a:r>
              <a:rPr sz="2000" spc="-40" dirty="0">
                <a:solidFill>
                  <a:srgbClr val="437F85"/>
                </a:solidFill>
                <a:latin typeface="Times New Roman"/>
                <a:cs typeface="Times New Roman"/>
              </a:rPr>
              <a:t> </a:t>
            </a:r>
            <a:r>
              <a:rPr sz="2000" dirty="0">
                <a:solidFill>
                  <a:srgbClr val="437F85"/>
                </a:solidFill>
                <a:latin typeface="Times New Roman"/>
                <a:cs typeface="Times New Roman"/>
              </a:rPr>
              <a:t>, 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4.22</a:t>
            </a:r>
            <a:r>
              <a:rPr sz="2000" spc="-10" dirty="0">
                <a:solidFill>
                  <a:srgbClr val="437F85"/>
                </a:solidFill>
                <a:latin typeface="Times New Roman"/>
                <a:cs typeface="Times New Roman"/>
              </a:rPr>
              <a:t>4</a:t>
            </a:r>
            <a:r>
              <a:rPr sz="2000" dirty="0">
                <a:solidFill>
                  <a:srgbClr val="437F85"/>
                </a:solidFill>
                <a:latin typeface="Times New Roman"/>
                <a:cs typeface="Times New Roman"/>
              </a:rPr>
              <a:t>/</a:t>
            </a:r>
            <a:r>
              <a:rPr sz="2000" spc="-15" dirty="0">
                <a:solidFill>
                  <a:srgbClr val="437F85"/>
                </a:solidFill>
                <a:latin typeface="Times New Roman"/>
                <a:cs typeface="Times New Roman"/>
              </a:rPr>
              <a:t>2</a:t>
            </a:r>
            <a:r>
              <a:rPr sz="2000" dirty="0">
                <a:solidFill>
                  <a:srgbClr val="437F85"/>
                </a:solidFill>
                <a:latin typeface="Times New Roman"/>
                <a:cs typeface="Times New Roman"/>
              </a:rPr>
              <a:t>7</a:t>
            </a:r>
            <a:endParaRPr sz="2000">
              <a:latin typeface="Times New Roman"/>
              <a:cs typeface="Times New Roman"/>
            </a:endParaRPr>
          </a:p>
        </p:txBody>
      </p:sp>
      <p:sp>
        <p:nvSpPr>
          <p:cNvPr id="7" name="object 7"/>
          <p:cNvSpPr txBox="1"/>
          <p:nvPr/>
        </p:nvSpPr>
        <p:spPr>
          <a:xfrm>
            <a:off x="991926" y="4957459"/>
            <a:ext cx="6618605" cy="1756410"/>
          </a:xfrm>
          <a:prstGeom prst="rect">
            <a:avLst/>
          </a:prstGeom>
        </p:spPr>
        <p:txBody>
          <a:bodyPr vert="horz" wrap="square" lIns="0" tIns="0" rIns="0" bIns="0" rtlCol="0">
            <a:spAutoFit/>
          </a:bodyPr>
          <a:lstStyle/>
          <a:p>
            <a:pPr marL="354965" indent="-342265">
              <a:lnSpc>
                <a:spcPct val="100000"/>
              </a:lnSpc>
              <a:buClr>
                <a:srgbClr val="437F85"/>
              </a:buClr>
              <a:buFont typeface="Arial"/>
              <a:buChar char="•"/>
              <a:tabLst>
                <a:tab pos="355600" algn="l"/>
              </a:tabLst>
            </a:pPr>
            <a:r>
              <a:rPr sz="2000" dirty="0">
                <a:solidFill>
                  <a:srgbClr val="437F85"/>
                </a:solidFill>
                <a:latin typeface="Times New Roman"/>
                <a:cs typeface="Times New Roman"/>
              </a:rPr>
              <a:t>Let</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u</a:t>
            </a:r>
            <a:r>
              <a:rPr sz="2000" dirty="0">
                <a:solidFill>
                  <a:srgbClr val="437F85"/>
                </a:solidFill>
                <a:latin typeface="Times New Roman"/>
                <a:cs typeface="Times New Roman"/>
              </a:rPr>
              <a:t>s</a:t>
            </a:r>
            <a:r>
              <a:rPr sz="2000" spc="-20" dirty="0">
                <a:solidFill>
                  <a:srgbClr val="437F85"/>
                </a:solidFill>
                <a:latin typeface="Times New Roman"/>
                <a:cs typeface="Times New Roman"/>
              </a:rPr>
              <a:t> </a:t>
            </a:r>
            <a:r>
              <a:rPr sz="2000" dirty="0">
                <a:solidFill>
                  <a:srgbClr val="437F85"/>
                </a:solidFill>
                <a:latin typeface="Times New Roman"/>
                <a:cs typeface="Times New Roman"/>
              </a:rPr>
              <a:t>Sel</a:t>
            </a:r>
            <a:r>
              <a:rPr sz="2000" spc="-10" dirty="0">
                <a:solidFill>
                  <a:srgbClr val="437F85"/>
                </a:solidFill>
                <a:latin typeface="Times New Roman"/>
                <a:cs typeface="Times New Roman"/>
              </a:rPr>
              <a:t>e</a:t>
            </a:r>
            <a:r>
              <a:rPr sz="2000" dirty="0">
                <a:solidFill>
                  <a:srgbClr val="437F85"/>
                </a:solidFill>
                <a:latin typeface="Times New Roman"/>
                <a:cs typeface="Times New Roman"/>
              </a:rPr>
              <a:t>ct</a:t>
            </a:r>
            <a:r>
              <a:rPr sz="2000" spc="-1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C as</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70.64.0</a:t>
            </a:r>
            <a:r>
              <a:rPr sz="2000" spc="-20" dirty="0">
                <a:solidFill>
                  <a:srgbClr val="437F85"/>
                </a:solidFill>
                <a:latin typeface="Times New Roman"/>
                <a:cs typeface="Times New Roman"/>
              </a:rPr>
              <a:t>/</a:t>
            </a:r>
            <a:r>
              <a:rPr sz="2000" dirty="0">
                <a:solidFill>
                  <a:srgbClr val="437F85"/>
                </a:solidFill>
                <a:latin typeface="Times New Roman"/>
                <a:cs typeface="Times New Roman"/>
              </a:rPr>
              <a:t>27,</a:t>
            </a:r>
            <a:r>
              <a:rPr sz="2000" spc="-45" dirty="0">
                <a:solidFill>
                  <a:srgbClr val="437F85"/>
                </a:solidFill>
                <a:latin typeface="Times New Roman"/>
                <a:cs typeface="Times New Roman"/>
              </a:rPr>
              <a:t> </a:t>
            </a:r>
            <a:r>
              <a:rPr sz="2000" dirty="0">
                <a:solidFill>
                  <a:srgbClr val="437F85"/>
                </a:solidFill>
                <a:latin typeface="Times New Roman"/>
                <a:cs typeface="Times New Roman"/>
              </a:rPr>
              <a:t>then,</a:t>
            </a:r>
            <a:endParaRPr sz="2000">
              <a:latin typeface="Times New Roman"/>
              <a:cs typeface="Times New Roman"/>
            </a:endParaRPr>
          </a:p>
          <a:p>
            <a:pPr marL="12700">
              <a:lnSpc>
                <a:spcPct val="100000"/>
              </a:lnSpc>
              <a:spcBef>
                <a:spcPts val="480"/>
              </a:spcBef>
              <a:tabLst>
                <a:tab pos="354965" algn="l"/>
              </a:tabLst>
            </a:pPr>
            <a:r>
              <a:rPr sz="2000" dirty="0">
                <a:solidFill>
                  <a:srgbClr val="437F85"/>
                </a:solidFill>
                <a:latin typeface="Arial"/>
                <a:cs typeface="Arial"/>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M</a:t>
            </a:r>
            <a:r>
              <a:rPr sz="2000" spc="-10" dirty="0">
                <a:solidFill>
                  <a:srgbClr val="437F85"/>
                </a:solidFill>
                <a:latin typeface="Times New Roman"/>
                <a:cs typeface="Times New Roman"/>
              </a:rPr>
              <a:t>a</a:t>
            </a:r>
            <a:r>
              <a:rPr sz="2000" dirty="0">
                <a:solidFill>
                  <a:srgbClr val="437F85"/>
                </a:solidFill>
                <a:latin typeface="Times New Roman"/>
                <a:cs typeface="Times New Roman"/>
              </a:rPr>
              <a:t>sk</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5</a:t>
            </a:r>
            <a:r>
              <a:rPr sz="2000" dirty="0">
                <a:solidFill>
                  <a:srgbClr val="437F85"/>
                </a:solidFill>
                <a:latin typeface="Times New Roman"/>
                <a:cs typeface="Times New Roman"/>
              </a:rPr>
              <a:t>5</a:t>
            </a:r>
            <a:r>
              <a:rPr sz="2000" spc="5" dirty="0">
                <a:solidFill>
                  <a:srgbClr val="437F85"/>
                </a:solidFill>
                <a:latin typeface="Times New Roman"/>
                <a:cs typeface="Times New Roman"/>
              </a:rPr>
              <a:t>.</a:t>
            </a:r>
            <a:r>
              <a:rPr sz="2000" dirty="0">
                <a:solidFill>
                  <a:srgbClr val="437F85"/>
                </a:solidFill>
                <a:latin typeface="Times New Roman"/>
                <a:cs typeface="Times New Roman"/>
              </a:rPr>
              <a:t>255.25</a:t>
            </a:r>
            <a:r>
              <a:rPr sz="2000" spc="-10" dirty="0">
                <a:solidFill>
                  <a:srgbClr val="437F85"/>
                </a:solidFill>
                <a:latin typeface="Times New Roman"/>
                <a:cs typeface="Times New Roman"/>
              </a:rPr>
              <a:t>5</a:t>
            </a:r>
            <a:r>
              <a:rPr sz="2000" dirty="0">
                <a:solidFill>
                  <a:srgbClr val="437F85"/>
                </a:solidFill>
                <a:latin typeface="Times New Roman"/>
                <a:cs typeface="Times New Roman"/>
              </a:rPr>
              <a:t>.[</a:t>
            </a:r>
            <a:r>
              <a:rPr sz="2000" spc="-85" dirty="0">
                <a:solidFill>
                  <a:srgbClr val="437F85"/>
                </a:solidFill>
                <a:latin typeface="Times New Roman"/>
                <a:cs typeface="Times New Roman"/>
              </a:rPr>
              <a:t>1</a:t>
            </a:r>
            <a:r>
              <a:rPr sz="2000" spc="-70" dirty="0">
                <a:solidFill>
                  <a:srgbClr val="437F85"/>
                </a:solidFill>
                <a:latin typeface="Times New Roman"/>
                <a:cs typeface="Times New Roman"/>
              </a:rPr>
              <a:t>1</a:t>
            </a:r>
            <a:r>
              <a:rPr sz="2000" dirty="0">
                <a:solidFill>
                  <a:srgbClr val="437F85"/>
                </a:solidFill>
                <a:latin typeface="Times New Roman"/>
                <a:cs typeface="Times New Roman"/>
              </a:rPr>
              <a:t>1</a:t>
            </a:r>
            <a:r>
              <a:rPr sz="2000" spc="-15" dirty="0">
                <a:solidFill>
                  <a:srgbClr val="437F85"/>
                </a:solidFill>
                <a:latin typeface="Times New Roman"/>
                <a:cs typeface="Times New Roman"/>
              </a:rPr>
              <a:t>0</a:t>
            </a:r>
            <a:r>
              <a:rPr sz="2000" dirty="0">
                <a:solidFill>
                  <a:srgbClr val="437F85"/>
                </a:solidFill>
                <a:latin typeface="Times New Roman"/>
                <a:cs typeface="Times New Roman"/>
              </a:rPr>
              <a:t>0000]</a:t>
            </a:r>
            <a:r>
              <a:rPr sz="2000" spc="-55" dirty="0">
                <a:solidFill>
                  <a:srgbClr val="437F85"/>
                </a:solidFill>
                <a:latin typeface="Times New Roman"/>
                <a:cs typeface="Times New Roman"/>
              </a:rPr>
              <a:t> </a:t>
            </a:r>
            <a:r>
              <a:rPr sz="2000" dirty="0">
                <a:solidFill>
                  <a:srgbClr val="437F85"/>
                </a:solidFill>
                <a:latin typeface="Times New Roman"/>
                <a:cs typeface="Times New Roman"/>
              </a:rPr>
              <a:t>= 25</a:t>
            </a:r>
            <a:r>
              <a:rPr sz="2000" spc="10" dirty="0">
                <a:solidFill>
                  <a:srgbClr val="437F85"/>
                </a:solidFill>
                <a:latin typeface="Times New Roman"/>
                <a:cs typeface="Times New Roman"/>
              </a:rPr>
              <a:t>5</a:t>
            </a:r>
            <a:r>
              <a:rPr sz="2000" dirty="0">
                <a:solidFill>
                  <a:srgbClr val="437F85"/>
                </a:solidFill>
                <a:latin typeface="Times New Roman"/>
                <a:cs typeface="Times New Roman"/>
              </a:rPr>
              <a:t>.</a:t>
            </a:r>
            <a:r>
              <a:rPr sz="2000" spc="5" dirty="0">
                <a:solidFill>
                  <a:srgbClr val="437F85"/>
                </a:solidFill>
                <a:latin typeface="Times New Roman"/>
                <a:cs typeface="Times New Roman"/>
              </a:rPr>
              <a:t>2</a:t>
            </a:r>
            <a:r>
              <a:rPr sz="2000" dirty="0">
                <a:solidFill>
                  <a:srgbClr val="437F85"/>
                </a:solidFill>
                <a:latin typeface="Times New Roman"/>
                <a:cs typeface="Times New Roman"/>
              </a:rPr>
              <a:t>55</a:t>
            </a:r>
            <a:r>
              <a:rPr sz="2000" spc="-10" dirty="0">
                <a:solidFill>
                  <a:srgbClr val="437F85"/>
                </a:solidFill>
                <a:latin typeface="Times New Roman"/>
                <a:cs typeface="Times New Roman"/>
              </a:rPr>
              <a:t>.</a:t>
            </a:r>
            <a:r>
              <a:rPr sz="2000" dirty="0">
                <a:solidFill>
                  <a:srgbClr val="437F85"/>
                </a:solidFill>
                <a:latin typeface="Times New Roman"/>
                <a:cs typeface="Times New Roman"/>
              </a:rPr>
              <a:t>255.</a:t>
            </a:r>
            <a:r>
              <a:rPr sz="2000" spc="-10" dirty="0">
                <a:solidFill>
                  <a:srgbClr val="437F85"/>
                </a:solidFill>
                <a:latin typeface="Times New Roman"/>
                <a:cs typeface="Times New Roman"/>
              </a:rPr>
              <a:t>2</a:t>
            </a:r>
            <a:r>
              <a:rPr sz="2000" dirty="0">
                <a:solidFill>
                  <a:srgbClr val="437F85"/>
                </a:solidFill>
                <a:latin typeface="Times New Roman"/>
                <a:cs typeface="Times New Roman"/>
              </a:rPr>
              <a:t>24</a:t>
            </a:r>
            <a:endParaRPr sz="2000">
              <a:latin typeface="Times New Roman"/>
              <a:cs typeface="Times New Roman"/>
            </a:endParaRPr>
          </a:p>
          <a:p>
            <a:pPr marL="354965" indent="-342265">
              <a:lnSpc>
                <a:spcPct val="100000"/>
              </a:lnSpc>
              <a:spcBef>
                <a:spcPts val="480"/>
              </a:spcBef>
              <a:buClr>
                <a:srgbClr val="437F85"/>
              </a:buClr>
              <a:buFont typeface="Arial"/>
              <a:buChar char="•"/>
              <a:tabLst>
                <a:tab pos="355600" algn="l"/>
                <a:tab pos="3213100" algn="l"/>
              </a:tabLst>
            </a:pP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rk</a:t>
            </a:r>
            <a:r>
              <a:rPr sz="2000" spc="-25" dirty="0">
                <a:solidFill>
                  <a:srgbClr val="437F85"/>
                </a:solidFill>
                <a:latin typeface="Times New Roman"/>
                <a:cs typeface="Times New Roman"/>
              </a:rPr>
              <a:t> </a:t>
            </a:r>
            <a:r>
              <a:rPr sz="2000" dirty="0">
                <a:solidFill>
                  <a:srgbClr val="437F85"/>
                </a:solidFill>
                <a:latin typeface="Times New Roman"/>
                <a:cs typeface="Times New Roman"/>
              </a:rPr>
              <a:t>ID =</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70.64.0	(T</a:t>
            </a:r>
            <a:r>
              <a:rPr sz="2000" spc="5" dirty="0">
                <a:solidFill>
                  <a:srgbClr val="437F85"/>
                </a:solidFill>
                <a:latin typeface="Times New Roman"/>
                <a:cs typeface="Times New Roman"/>
              </a:rPr>
              <a:t>h</a:t>
            </a:r>
            <a:r>
              <a:rPr sz="2000" dirty="0">
                <a:solidFill>
                  <a:srgbClr val="437F85"/>
                </a:solidFill>
                <a:latin typeface="Times New Roman"/>
                <a:cs typeface="Times New Roman"/>
              </a:rPr>
              <a:t>e</a:t>
            </a:r>
            <a:r>
              <a:rPr sz="2000" spc="-25" dirty="0">
                <a:solidFill>
                  <a:srgbClr val="437F85"/>
                </a:solidFill>
                <a:latin typeface="Times New Roman"/>
                <a:cs typeface="Times New Roman"/>
              </a:rPr>
              <a:t> </a:t>
            </a:r>
            <a:r>
              <a:rPr sz="2000" dirty="0">
                <a:solidFill>
                  <a:srgbClr val="437F85"/>
                </a:solidFill>
                <a:latin typeface="Times New Roman"/>
                <a:cs typeface="Times New Roman"/>
              </a:rPr>
              <a:t>first</a:t>
            </a:r>
            <a:r>
              <a:rPr sz="2000" spc="-20" dirty="0">
                <a:solidFill>
                  <a:srgbClr val="437F85"/>
                </a:solidFill>
                <a:latin typeface="Times New Roman"/>
                <a:cs typeface="Times New Roman"/>
              </a:rPr>
              <a:t> </a:t>
            </a:r>
            <a:r>
              <a:rPr sz="2000" spc="-10" dirty="0">
                <a:solidFill>
                  <a:srgbClr val="437F85"/>
                </a:solidFill>
                <a:latin typeface="Times New Roman"/>
                <a:cs typeface="Times New Roman"/>
              </a:rPr>
              <a:t>i</a:t>
            </a:r>
            <a:r>
              <a:rPr sz="2000" dirty="0">
                <a:solidFill>
                  <a:srgbClr val="437F85"/>
                </a:solidFill>
                <a:latin typeface="Times New Roman"/>
                <a:cs typeface="Times New Roman"/>
              </a:rPr>
              <a:t>p</a:t>
            </a:r>
            <a:r>
              <a:rPr sz="2000" spc="-15" dirty="0">
                <a:solidFill>
                  <a:srgbClr val="437F85"/>
                </a:solidFill>
                <a:latin typeface="Times New Roman"/>
                <a:cs typeface="Times New Roman"/>
              </a:rPr>
              <a:t> </a:t>
            </a:r>
            <a:r>
              <a:rPr sz="2000" dirty="0">
                <a:solidFill>
                  <a:srgbClr val="437F85"/>
                </a:solidFill>
                <a:latin typeface="Times New Roman"/>
                <a:cs typeface="Times New Roman"/>
              </a:rPr>
              <a:t>ad</a:t>
            </a:r>
            <a:r>
              <a:rPr sz="2000" spc="5" dirty="0">
                <a:solidFill>
                  <a:srgbClr val="437F85"/>
                </a:solidFill>
                <a:latin typeface="Times New Roman"/>
                <a:cs typeface="Times New Roman"/>
              </a:rPr>
              <a:t>d</a:t>
            </a:r>
            <a:r>
              <a:rPr sz="2000" dirty="0">
                <a:solidFill>
                  <a:srgbClr val="437F85"/>
                </a:solidFill>
                <a:latin typeface="Times New Roman"/>
                <a:cs typeface="Times New Roman"/>
              </a:rPr>
              <a:t>ress</a:t>
            </a:r>
            <a:r>
              <a:rPr sz="2000" spc="-30" dirty="0">
                <a:solidFill>
                  <a:srgbClr val="437F85"/>
                </a:solidFill>
                <a:latin typeface="Times New Roman"/>
                <a:cs typeface="Times New Roman"/>
              </a:rPr>
              <a:t> </a:t>
            </a:r>
            <a:r>
              <a:rPr sz="2000" dirty="0">
                <a:solidFill>
                  <a:srgbClr val="437F85"/>
                </a:solidFill>
                <a:latin typeface="Times New Roman"/>
                <a:cs typeface="Times New Roman"/>
              </a:rPr>
              <a:t>of</a:t>
            </a:r>
            <a:r>
              <a:rPr sz="2000" spc="-15" dirty="0">
                <a:solidFill>
                  <a:srgbClr val="437F85"/>
                </a:solidFill>
                <a:latin typeface="Times New Roman"/>
                <a:cs typeface="Times New Roman"/>
              </a:rPr>
              <a:t> </a:t>
            </a: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5" dirty="0">
                <a:solidFill>
                  <a:srgbClr val="437F85"/>
                </a:solidFill>
                <a:latin typeface="Times New Roman"/>
                <a:cs typeface="Times New Roman"/>
              </a:rPr>
              <a:t>k</a:t>
            </a:r>
            <a:r>
              <a:rPr sz="2000" dirty="0">
                <a:solidFill>
                  <a:srgbClr val="437F85"/>
                </a:solidFill>
                <a:latin typeface="Times New Roman"/>
                <a:cs typeface="Times New Roman"/>
              </a:rPr>
              <a:t>)</a:t>
            </a:r>
            <a:endParaRPr sz="2000">
              <a:latin typeface="Times New Roman"/>
              <a:cs typeface="Times New Roman"/>
            </a:endParaRPr>
          </a:p>
          <a:p>
            <a:pPr marL="354965" indent="-342265">
              <a:lnSpc>
                <a:spcPct val="100000"/>
              </a:lnSpc>
              <a:spcBef>
                <a:spcPts val="480"/>
              </a:spcBef>
              <a:buClr>
                <a:srgbClr val="437F85"/>
              </a:buClr>
              <a:buFont typeface="Arial"/>
              <a:buChar char="•"/>
              <a:tabLst>
                <a:tab pos="355600" algn="l"/>
              </a:tabLst>
            </a:pPr>
            <a:r>
              <a:rPr sz="2000" spc="-10" dirty="0">
                <a:solidFill>
                  <a:srgbClr val="437F85"/>
                </a:solidFill>
                <a:latin typeface="Times New Roman"/>
                <a:cs typeface="Times New Roman"/>
              </a:rPr>
              <a:t>B</a:t>
            </a:r>
            <a:r>
              <a:rPr sz="2000" dirty="0">
                <a:solidFill>
                  <a:srgbClr val="437F85"/>
                </a:solidFill>
                <a:latin typeface="Times New Roman"/>
                <a:cs typeface="Times New Roman"/>
              </a:rPr>
              <a:t>r</a:t>
            </a:r>
            <a:r>
              <a:rPr sz="2000" spc="5" dirty="0">
                <a:solidFill>
                  <a:srgbClr val="437F85"/>
                </a:solidFill>
                <a:latin typeface="Times New Roman"/>
                <a:cs typeface="Times New Roman"/>
              </a:rPr>
              <a:t>o</a:t>
            </a:r>
            <a:r>
              <a:rPr sz="2000" dirty="0">
                <a:solidFill>
                  <a:srgbClr val="437F85"/>
                </a:solidFill>
                <a:latin typeface="Times New Roman"/>
                <a:cs typeface="Times New Roman"/>
              </a:rPr>
              <a:t>adcast</a:t>
            </a:r>
            <a:r>
              <a:rPr sz="2000" spc="-45" dirty="0">
                <a:solidFill>
                  <a:srgbClr val="437F85"/>
                </a:solidFill>
                <a:latin typeface="Times New Roman"/>
                <a:cs typeface="Times New Roman"/>
              </a:rPr>
              <a:t> </a:t>
            </a:r>
            <a:r>
              <a:rPr sz="2000" dirty="0">
                <a:solidFill>
                  <a:srgbClr val="437F85"/>
                </a:solidFill>
                <a:latin typeface="Times New Roman"/>
                <a:cs typeface="Times New Roman"/>
              </a:rPr>
              <a:t>ID</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5"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a:t>
            </a:r>
            <a:r>
              <a:rPr sz="2000" spc="5" dirty="0">
                <a:solidFill>
                  <a:srgbClr val="437F85"/>
                </a:solidFill>
                <a:latin typeface="Times New Roman"/>
                <a:cs typeface="Times New Roman"/>
              </a:rPr>
              <a:t>0</a:t>
            </a:r>
            <a:r>
              <a:rPr sz="2000" spc="-10" dirty="0">
                <a:solidFill>
                  <a:srgbClr val="437F85"/>
                </a:solidFill>
                <a:latin typeface="Times New Roman"/>
                <a:cs typeface="Times New Roman"/>
              </a:rPr>
              <a:t>.</a:t>
            </a:r>
            <a:r>
              <a:rPr sz="2000" dirty="0">
                <a:solidFill>
                  <a:srgbClr val="437F85"/>
                </a:solidFill>
                <a:latin typeface="Times New Roman"/>
                <a:cs typeface="Times New Roman"/>
              </a:rPr>
              <a:t>64.</a:t>
            </a:r>
            <a:r>
              <a:rPr sz="2000" spc="-10" dirty="0">
                <a:solidFill>
                  <a:srgbClr val="437F85"/>
                </a:solidFill>
                <a:latin typeface="Times New Roman"/>
                <a:cs typeface="Times New Roman"/>
              </a:rPr>
              <a:t>3</a:t>
            </a:r>
            <a:r>
              <a:rPr sz="2000" dirty="0">
                <a:solidFill>
                  <a:srgbClr val="437F85"/>
                </a:solidFill>
                <a:latin typeface="Times New Roman"/>
                <a:cs typeface="Times New Roman"/>
              </a:rPr>
              <a:t>1</a:t>
            </a:r>
            <a:r>
              <a:rPr sz="2000" spc="-25" dirty="0">
                <a:solidFill>
                  <a:srgbClr val="437F85"/>
                </a:solidFill>
                <a:latin typeface="Times New Roman"/>
                <a:cs typeface="Times New Roman"/>
              </a:rPr>
              <a:t> </a:t>
            </a:r>
            <a:r>
              <a:rPr sz="2000" dirty="0">
                <a:solidFill>
                  <a:srgbClr val="437F85"/>
                </a:solidFill>
                <a:latin typeface="Times New Roman"/>
                <a:cs typeface="Times New Roman"/>
              </a:rPr>
              <a:t>(The</a:t>
            </a:r>
            <a:r>
              <a:rPr sz="2000" spc="-25" dirty="0">
                <a:solidFill>
                  <a:srgbClr val="437F85"/>
                </a:solidFill>
                <a:latin typeface="Times New Roman"/>
                <a:cs typeface="Times New Roman"/>
              </a:rPr>
              <a:t> </a:t>
            </a:r>
            <a:r>
              <a:rPr sz="2000" dirty="0">
                <a:solidFill>
                  <a:srgbClr val="437F85"/>
                </a:solidFill>
                <a:latin typeface="Times New Roman"/>
                <a:cs typeface="Times New Roman"/>
              </a:rPr>
              <a:t>l</a:t>
            </a:r>
            <a:r>
              <a:rPr sz="2000" spc="-10" dirty="0">
                <a:solidFill>
                  <a:srgbClr val="437F85"/>
                </a:solidFill>
                <a:latin typeface="Times New Roman"/>
                <a:cs typeface="Times New Roman"/>
              </a:rPr>
              <a:t>a</a:t>
            </a:r>
            <a:r>
              <a:rPr sz="2000" dirty="0">
                <a:solidFill>
                  <a:srgbClr val="437F85"/>
                </a:solidFill>
                <a:latin typeface="Times New Roman"/>
                <a:cs typeface="Times New Roman"/>
              </a:rPr>
              <a:t>st</a:t>
            </a:r>
            <a:r>
              <a:rPr sz="2000" spc="-15" dirty="0">
                <a:solidFill>
                  <a:srgbClr val="437F85"/>
                </a:solidFill>
                <a:latin typeface="Times New Roman"/>
                <a:cs typeface="Times New Roman"/>
              </a:rPr>
              <a:t> </a:t>
            </a:r>
            <a:r>
              <a:rPr sz="2000" spc="-10" dirty="0">
                <a:solidFill>
                  <a:srgbClr val="437F85"/>
                </a:solidFill>
                <a:latin typeface="Times New Roman"/>
                <a:cs typeface="Times New Roman"/>
              </a:rPr>
              <a:t>i</a:t>
            </a:r>
            <a:r>
              <a:rPr sz="2000" dirty="0">
                <a:solidFill>
                  <a:srgbClr val="437F85"/>
                </a:solidFill>
                <a:latin typeface="Times New Roman"/>
                <a:cs typeface="Times New Roman"/>
              </a:rPr>
              <a:t>p</a:t>
            </a:r>
            <a:r>
              <a:rPr sz="2000" spc="-5" dirty="0">
                <a:solidFill>
                  <a:srgbClr val="437F85"/>
                </a:solidFill>
                <a:latin typeface="Times New Roman"/>
                <a:cs typeface="Times New Roman"/>
              </a:rPr>
              <a:t> </a:t>
            </a:r>
            <a:r>
              <a:rPr sz="2000" dirty="0">
                <a:solidFill>
                  <a:srgbClr val="437F85"/>
                </a:solidFill>
                <a:latin typeface="Times New Roman"/>
                <a:cs typeface="Times New Roman"/>
              </a:rPr>
              <a:t>address</a:t>
            </a:r>
            <a:r>
              <a:rPr sz="2000" spc="-35" dirty="0">
                <a:solidFill>
                  <a:srgbClr val="437F85"/>
                </a:solidFill>
                <a:latin typeface="Times New Roman"/>
                <a:cs typeface="Times New Roman"/>
              </a:rPr>
              <a:t> </a:t>
            </a:r>
            <a:r>
              <a:rPr sz="2000" dirty="0">
                <a:solidFill>
                  <a:srgbClr val="437F85"/>
                </a:solidFill>
                <a:latin typeface="Times New Roman"/>
                <a:cs typeface="Times New Roman"/>
              </a:rPr>
              <a:t>of</a:t>
            </a:r>
            <a:r>
              <a:rPr sz="2000" spc="-15" dirty="0">
                <a:solidFill>
                  <a:srgbClr val="437F85"/>
                </a:solidFill>
                <a:latin typeface="Times New Roman"/>
                <a:cs typeface="Times New Roman"/>
              </a:rPr>
              <a:t> </a:t>
            </a:r>
            <a:r>
              <a:rPr sz="2000" dirty="0">
                <a:solidFill>
                  <a:srgbClr val="437F85"/>
                </a:solidFill>
                <a:latin typeface="Times New Roman"/>
                <a:cs typeface="Times New Roman"/>
              </a:rPr>
              <a:t>netwo</a:t>
            </a:r>
            <a:r>
              <a:rPr sz="2000" spc="5" dirty="0">
                <a:solidFill>
                  <a:srgbClr val="437F85"/>
                </a:solidFill>
                <a:latin typeface="Times New Roman"/>
                <a:cs typeface="Times New Roman"/>
              </a:rPr>
              <a:t>r</a:t>
            </a:r>
            <a:r>
              <a:rPr sz="2000" dirty="0">
                <a:solidFill>
                  <a:srgbClr val="437F85"/>
                </a:solidFill>
                <a:latin typeface="Times New Roman"/>
                <a:cs typeface="Times New Roman"/>
              </a:rPr>
              <a:t>k)</a:t>
            </a:r>
            <a:endParaRPr sz="2000">
              <a:latin typeface="Times New Roman"/>
              <a:cs typeface="Times New Roman"/>
            </a:endParaRPr>
          </a:p>
          <a:p>
            <a:pPr marL="12700">
              <a:lnSpc>
                <a:spcPct val="100000"/>
              </a:lnSpc>
              <a:spcBef>
                <a:spcPts val="480"/>
              </a:spcBef>
              <a:tabLst>
                <a:tab pos="354965" algn="l"/>
                <a:tab pos="4629150" algn="l"/>
              </a:tabLst>
            </a:pPr>
            <a:r>
              <a:rPr sz="2000" dirty="0">
                <a:solidFill>
                  <a:srgbClr val="437F85"/>
                </a:solidFill>
                <a:latin typeface="Arial"/>
                <a:cs typeface="Arial"/>
              </a:rPr>
              <a:t>•	</a:t>
            </a:r>
            <a:r>
              <a:rPr sz="2000" dirty="0">
                <a:solidFill>
                  <a:srgbClr val="437F85"/>
                </a:solidFill>
                <a:latin typeface="Times New Roman"/>
                <a:cs typeface="Times New Roman"/>
              </a:rPr>
              <a:t>Usa</a:t>
            </a:r>
            <a:r>
              <a:rPr sz="2000" spc="5" dirty="0">
                <a:solidFill>
                  <a:srgbClr val="437F85"/>
                </a:solidFill>
                <a:latin typeface="Times New Roman"/>
                <a:cs typeface="Times New Roman"/>
              </a:rPr>
              <a:t>b</a:t>
            </a:r>
            <a:r>
              <a:rPr sz="2000" dirty="0">
                <a:solidFill>
                  <a:srgbClr val="437F85"/>
                </a:solidFill>
                <a:latin typeface="Times New Roman"/>
                <a:cs typeface="Times New Roman"/>
              </a:rPr>
              <a:t>le</a:t>
            </a:r>
            <a:r>
              <a:rPr sz="2000" spc="-30"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a:t>
            </a:r>
            <a:r>
              <a:rPr sz="2000" spc="-25" dirty="0">
                <a:solidFill>
                  <a:srgbClr val="437F85"/>
                </a:solidFill>
                <a:latin typeface="Times New Roman"/>
                <a:cs typeface="Times New Roman"/>
              </a:rPr>
              <a:t> </a:t>
            </a:r>
            <a:r>
              <a:rPr sz="2000" dirty="0">
                <a:solidFill>
                  <a:srgbClr val="437F85"/>
                </a:solidFill>
                <a:latin typeface="Times New Roman"/>
                <a:cs typeface="Times New Roman"/>
              </a:rPr>
              <a:t>IP</a:t>
            </a:r>
            <a:r>
              <a:rPr sz="2000" spc="-75" dirty="0">
                <a:solidFill>
                  <a:srgbClr val="437F85"/>
                </a:solidFill>
                <a:latin typeface="Times New Roman"/>
                <a:cs typeface="Times New Roman"/>
              </a:rPr>
              <a:t> </a:t>
            </a:r>
            <a:r>
              <a:rPr sz="2000" dirty="0">
                <a:solidFill>
                  <a:srgbClr val="437F85"/>
                </a:solidFill>
                <a:latin typeface="Times New Roman"/>
                <a:cs typeface="Times New Roman"/>
              </a:rPr>
              <a:t>ra</a:t>
            </a:r>
            <a:r>
              <a:rPr sz="2000" spc="5" dirty="0">
                <a:solidFill>
                  <a:srgbClr val="437F85"/>
                </a:solidFill>
                <a:latin typeface="Times New Roman"/>
                <a:cs typeface="Times New Roman"/>
              </a:rPr>
              <a:t>n</a:t>
            </a:r>
            <a:r>
              <a:rPr sz="2000" dirty="0">
                <a:solidFill>
                  <a:srgbClr val="437F85"/>
                </a:solidFill>
                <a:latin typeface="Times New Roman"/>
                <a:cs typeface="Times New Roman"/>
              </a:rPr>
              <a:t>ge</a:t>
            </a:r>
            <a:r>
              <a:rPr sz="2000" spc="-30" dirty="0">
                <a:solidFill>
                  <a:srgbClr val="437F85"/>
                </a:solidFill>
                <a:latin typeface="Times New Roman"/>
                <a:cs typeface="Times New Roman"/>
              </a:rPr>
              <a:t> </a:t>
            </a:r>
            <a:r>
              <a:rPr sz="2000" dirty="0">
                <a:solidFill>
                  <a:srgbClr val="437F85"/>
                </a:solidFill>
                <a:latin typeface="Times New Roman"/>
                <a:cs typeface="Times New Roman"/>
              </a:rPr>
              <a:t>= 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0" dirty="0">
                <a:solidFill>
                  <a:srgbClr val="437F85"/>
                </a:solidFill>
                <a:latin typeface="Times New Roman"/>
                <a:cs typeface="Times New Roman"/>
              </a:rPr>
              <a:t>1</a:t>
            </a:r>
            <a:r>
              <a:rPr sz="2000" dirty="0">
                <a:solidFill>
                  <a:srgbClr val="437F85"/>
                </a:solidFill>
                <a:latin typeface="Times New Roman"/>
                <a:cs typeface="Times New Roman"/>
              </a:rPr>
              <a:t>/27</a:t>
            </a:r>
            <a:r>
              <a:rPr sz="2000" spc="-25" dirty="0">
                <a:solidFill>
                  <a:srgbClr val="437F85"/>
                </a:solidFill>
                <a:latin typeface="Times New Roman"/>
                <a:cs typeface="Times New Roman"/>
              </a:rPr>
              <a:t> </a:t>
            </a:r>
            <a:r>
              <a:rPr sz="2000" dirty="0">
                <a:solidFill>
                  <a:srgbClr val="437F85"/>
                </a:solidFill>
                <a:latin typeface="Times New Roman"/>
                <a:cs typeface="Times New Roman"/>
              </a:rPr>
              <a:t>–	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a:t>
            </a:r>
            <a:r>
              <a:rPr sz="2000" spc="-10" dirty="0">
                <a:solidFill>
                  <a:srgbClr val="437F85"/>
                </a:solidFill>
                <a:latin typeface="Times New Roman"/>
                <a:cs typeface="Times New Roman"/>
              </a:rPr>
              <a:t>.</a:t>
            </a:r>
            <a:r>
              <a:rPr sz="2000" dirty="0">
                <a:solidFill>
                  <a:srgbClr val="437F85"/>
                </a:solidFill>
                <a:latin typeface="Times New Roman"/>
                <a:cs typeface="Times New Roman"/>
              </a:rPr>
              <a:t>64.3</a:t>
            </a:r>
            <a:r>
              <a:rPr sz="2000" spc="-10" dirty="0">
                <a:solidFill>
                  <a:srgbClr val="437F85"/>
                </a:solidFill>
                <a:latin typeface="Times New Roman"/>
                <a:cs typeface="Times New Roman"/>
              </a:rPr>
              <a:t>0</a:t>
            </a:r>
            <a:r>
              <a:rPr sz="2000" dirty="0">
                <a:solidFill>
                  <a:srgbClr val="437F85"/>
                </a:solidFill>
                <a:latin typeface="Times New Roman"/>
                <a:cs typeface="Times New Roman"/>
              </a:rPr>
              <a:t>/</a:t>
            </a:r>
            <a:r>
              <a:rPr sz="2000" spc="-15" dirty="0">
                <a:solidFill>
                  <a:srgbClr val="437F85"/>
                </a:solidFill>
                <a:latin typeface="Times New Roman"/>
                <a:cs typeface="Times New Roman"/>
              </a:rPr>
              <a:t>2</a:t>
            </a:r>
            <a:r>
              <a:rPr sz="2000" dirty="0">
                <a:solidFill>
                  <a:srgbClr val="437F85"/>
                </a:solidFill>
                <a:latin typeface="Times New Roman"/>
                <a:cs typeface="Times New Roman"/>
              </a:rPr>
              <a:t>7</a:t>
            </a:r>
            <a:endParaRPr sz="20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89"/>
        <p:cNvGrpSpPr/>
        <p:nvPr/>
      </p:nvGrpSpPr>
      <p:grpSpPr>
        <a:xfrm>
          <a:off x="0" y="0"/>
          <a:ext cx="0" cy="0"/>
          <a:chOff x="0" y="0"/>
          <a:chExt cx="0" cy="0"/>
        </a:xfrm>
      </p:grpSpPr>
      <p:sp>
        <p:nvSpPr>
          <p:cNvPr id="890" name="Google Shape;890;p77"/>
          <p:cNvSpPr txBox="1">
            <a:spLocks noGrp="1"/>
          </p:cNvSpPr>
          <p:nvPr>
            <p:ph type="title"/>
          </p:nvPr>
        </p:nvSpPr>
        <p:spPr>
          <a:xfrm>
            <a:off x="2057400" y="228600"/>
            <a:ext cx="42672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solidFill>
                  <a:srgbClr val="FF0000"/>
                </a:solidFill>
              </a:rPr>
              <a:t>IP Addressing</a:t>
            </a:r>
            <a:endParaRPr/>
          </a:p>
        </p:txBody>
      </p:sp>
      <p:sp>
        <p:nvSpPr>
          <p:cNvPr id="891" name="Google Shape;891;p77"/>
          <p:cNvSpPr/>
          <p:nvPr/>
        </p:nvSpPr>
        <p:spPr>
          <a:xfrm>
            <a:off x="381000" y="1334343"/>
            <a:ext cx="7543800" cy="2585283"/>
          </a:xfrm>
          <a:prstGeom prst="rect">
            <a:avLst/>
          </a:prstGeom>
          <a:noFill/>
          <a:ln>
            <a:noFill/>
          </a:ln>
        </p:spPr>
        <p:txBody>
          <a:bodyPr spcFirstLastPara="1" wrap="square" lIns="91425" tIns="45700" rIns="91425" bIns="45700" anchor="t" anchorCtr="0">
            <a:spAutoFit/>
          </a:bodyPr>
          <a:lstStyle/>
          <a:p>
            <a:pPr>
              <a:lnSpc>
                <a:spcPct val="150000"/>
              </a:lnSpc>
            </a:pPr>
            <a:r>
              <a:rPr lang="en-US" dirty="0"/>
              <a:t>An </a:t>
            </a:r>
            <a:r>
              <a:rPr lang="en-US" b="1" dirty="0"/>
              <a:t>IP (Internet Protocol) address</a:t>
            </a:r>
            <a:r>
              <a:rPr lang="en-US" dirty="0"/>
              <a:t> is a numerical label assigned to each device connected to a computer network that uses the IP for communication. It serves two main functions:</a:t>
            </a:r>
          </a:p>
          <a:p>
            <a:pPr marL="742950" lvl="1" indent="-285750">
              <a:lnSpc>
                <a:spcPct val="150000"/>
              </a:lnSpc>
              <a:buFont typeface="Arial" panose="020B0604020202020204" pitchFamily="34" charset="0"/>
              <a:buChar char="•"/>
            </a:pPr>
            <a:r>
              <a:rPr lang="en-US" b="1" dirty="0"/>
              <a:t>Identification</a:t>
            </a:r>
            <a:r>
              <a:rPr lang="en-US" dirty="0"/>
              <a:t> – Identifies the device on the network.</a:t>
            </a:r>
          </a:p>
          <a:p>
            <a:pPr marL="742950" lvl="1" indent="-285750">
              <a:lnSpc>
                <a:spcPct val="150000"/>
              </a:lnSpc>
              <a:buFont typeface="Arial" panose="020B0604020202020204" pitchFamily="34" charset="0"/>
              <a:buChar char="•"/>
            </a:pPr>
            <a:r>
              <a:rPr lang="en-US" b="1" dirty="0"/>
              <a:t>Location Addressing</a:t>
            </a:r>
            <a:r>
              <a:rPr lang="en-US" dirty="0"/>
              <a:t> – Specifies where the device is located.</a:t>
            </a:r>
          </a:p>
          <a:p>
            <a:pPr marL="342900" indent="-342900">
              <a:lnSpc>
                <a:spcPct val="150000"/>
              </a:lnSpc>
              <a:buClr>
                <a:srgbClr val="000000"/>
              </a:buClr>
              <a:buFont typeface="Arial" panose="020B0604020202020204" pitchFamily="34" charset="0"/>
              <a:buChar char="•"/>
            </a:pPr>
            <a:endParaRPr kern="0" dirty="0">
              <a:solidFill>
                <a:srgbClr val="000000"/>
              </a:solidFill>
              <a:cs typeface="Arial"/>
              <a:sym typeface="Arial"/>
            </a:endParaRPr>
          </a:p>
        </p:txBody>
      </p:sp>
    </p:spTree>
    <p:extLst>
      <p:ext uri="{BB962C8B-B14F-4D97-AF65-F5344CB8AC3E}">
        <p14:creationId xmlns:p14="http://schemas.microsoft.com/office/powerpoint/2010/main" val="1105859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6567805" cy="2144177"/>
          </a:xfrm>
          <a:prstGeom prst="rect">
            <a:avLst/>
          </a:prstGeom>
        </p:spPr>
        <p:txBody>
          <a:bodyPr vert="horz" wrap="square" lIns="0" tIns="0" rIns="0" bIns="0" rtlCol="0">
            <a:spAutoFit/>
          </a:bodyPr>
          <a:lstStyle/>
          <a:p>
            <a:pPr marL="12700">
              <a:lnSpc>
                <a:spcPct val="100000"/>
              </a:lnSpc>
              <a:spcBef>
                <a:spcPts val="380"/>
              </a:spcBef>
            </a:pPr>
            <a:r>
              <a:rPr sz="4000" spc="-20" dirty="0">
                <a:solidFill>
                  <a:srgbClr val="424455"/>
                </a:solidFill>
                <a:latin typeface="Times New Roman"/>
                <a:cs typeface="Times New Roman"/>
              </a:rPr>
              <a:t>IP</a:t>
            </a:r>
            <a:r>
              <a:rPr sz="4000" spc="-145" dirty="0">
                <a:solidFill>
                  <a:srgbClr val="424455"/>
                </a:solidFill>
                <a:latin typeface="Times New Roman"/>
                <a:cs typeface="Times New Roman"/>
              </a:rPr>
              <a:t> </a:t>
            </a:r>
            <a:r>
              <a:rPr sz="4000" spc="-25" dirty="0">
                <a:solidFill>
                  <a:srgbClr val="424455"/>
                </a:solidFill>
                <a:latin typeface="Times New Roman"/>
                <a:cs typeface="Times New Roman"/>
              </a:rPr>
              <a:t>S</a:t>
            </a:r>
            <a:r>
              <a:rPr sz="4000" spc="-15" dirty="0">
                <a:solidFill>
                  <a:srgbClr val="424455"/>
                </a:solidFill>
                <a:latin typeface="Times New Roman"/>
                <a:cs typeface="Times New Roman"/>
              </a:rPr>
              <a:t>u</a:t>
            </a:r>
            <a:r>
              <a:rPr sz="4000" spc="-10" dirty="0">
                <a:solidFill>
                  <a:srgbClr val="424455"/>
                </a:solidFill>
                <a:latin typeface="Times New Roman"/>
                <a:cs typeface="Times New Roman"/>
              </a:rPr>
              <a:t>b</a:t>
            </a:r>
            <a:r>
              <a:rPr sz="4000" spc="-20" dirty="0">
                <a:solidFill>
                  <a:srgbClr val="424455"/>
                </a:solidFill>
                <a:latin typeface="Times New Roman"/>
                <a:cs typeface="Times New Roman"/>
              </a:rPr>
              <a:t>-ne</a:t>
            </a:r>
            <a:r>
              <a:rPr sz="4000" spc="-10" dirty="0">
                <a:solidFill>
                  <a:srgbClr val="424455"/>
                </a:solidFill>
                <a:latin typeface="Times New Roman"/>
                <a:cs typeface="Times New Roman"/>
              </a:rPr>
              <a:t>t</a:t>
            </a:r>
            <a:r>
              <a:rPr sz="4000" spc="-15" dirty="0">
                <a:solidFill>
                  <a:srgbClr val="424455"/>
                </a:solidFill>
                <a:latin typeface="Times New Roman"/>
                <a:cs typeface="Times New Roman"/>
              </a:rPr>
              <a:t>ti</a:t>
            </a:r>
            <a:r>
              <a:rPr sz="4000" spc="-10" dirty="0">
                <a:solidFill>
                  <a:srgbClr val="424455"/>
                </a:solidFill>
                <a:latin typeface="Times New Roman"/>
                <a:cs typeface="Times New Roman"/>
              </a:rPr>
              <a:t>n</a:t>
            </a:r>
            <a:r>
              <a:rPr sz="4000" spc="-20" dirty="0">
                <a:solidFill>
                  <a:srgbClr val="424455"/>
                </a:solidFill>
                <a:latin typeface="Times New Roman"/>
                <a:cs typeface="Times New Roman"/>
              </a:rPr>
              <a:t>g</a:t>
            </a:r>
            <a:endParaRPr sz="4000" dirty="0">
              <a:latin typeface="Times New Roman"/>
              <a:cs typeface="Times New Roman"/>
            </a:endParaRPr>
          </a:p>
          <a:p>
            <a:pPr marL="12700">
              <a:lnSpc>
                <a:spcPct val="100000"/>
              </a:lnSpc>
              <a:spcBef>
                <a:spcPts val="425"/>
              </a:spcBef>
            </a:pPr>
            <a:r>
              <a:rPr sz="2000" dirty="0">
                <a:latin typeface="Times New Roman"/>
                <a:cs typeface="Times New Roman"/>
              </a:rPr>
              <a:t>For</a:t>
            </a:r>
            <a:r>
              <a:rPr sz="2000" spc="-15" dirty="0">
                <a:latin typeface="Times New Roman"/>
                <a:cs typeface="Times New Roman"/>
              </a:rPr>
              <a:t> </a:t>
            </a:r>
            <a:r>
              <a:rPr sz="2000" dirty="0">
                <a:latin typeface="Times New Roman"/>
                <a:cs typeface="Times New Roman"/>
              </a:rPr>
              <a:t>Dep</a:t>
            </a:r>
            <a:r>
              <a:rPr sz="2000" spc="-5" dirty="0">
                <a:latin typeface="Times New Roman"/>
                <a:cs typeface="Times New Roman"/>
              </a:rPr>
              <a:t>t</a:t>
            </a:r>
            <a:r>
              <a:rPr sz="2000" dirty="0">
                <a:latin typeface="Times New Roman"/>
                <a:cs typeface="Times New Roman"/>
              </a:rPr>
              <a:t>.</a:t>
            </a:r>
            <a:r>
              <a:rPr sz="2000" spc="-130" dirty="0">
                <a:latin typeface="Times New Roman"/>
                <a:cs typeface="Times New Roman"/>
              </a:rPr>
              <a:t> </a:t>
            </a:r>
            <a:r>
              <a:rPr sz="2000" dirty="0">
                <a:latin typeface="Times New Roman"/>
                <a:cs typeface="Times New Roman"/>
              </a:rPr>
              <a:t>A</a:t>
            </a:r>
          </a:p>
          <a:p>
            <a:pPr marL="812165" indent="-342265">
              <a:lnSpc>
                <a:spcPct val="100000"/>
              </a:lnSpc>
              <a:buClr>
                <a:srgbClr val="437F85"/>
              </a:buClr>
              <a:buFont typeface="Arial"/>
              <a:buChar char="•"/>
              <a:tabLst>
                <a:tab pos="812800" algn="l"/>
              </a:tabLst>
            </a:pPr>
            <a:r>
              <a:rPr sz="2000" spc="5" dirty="0">
                <a:solidFill>
                  <a:srgbClr val="437F85"/>
                </a:solidFill>
                <a:latin typeface="Times New Roman"/>
                <a:cs typeface="Times New Roman"/>
              </a:rPr>
              <a:t>No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spc="5" dirty="0">
                <a:solidFill>
                  <a:srgbClr val="437F85"/>
                </a:solidFill>
                <a:latin typeface="Times New Roman"/>
                <a:cs typeface="Times New Roman"/>
              </a:rPr>
              <a:t>o</a:t>
            </a:r>
            <a:r>
              <a:rPr sz="2000" dirty="0">
                <a:solidFill>
                  <a:srgbClr val="437F85"/>
                </a:solidFill>
                <a:latin typeface="Times New Roman"/>
                <a:cs typeface="Times New Roman"/>
              </a:rPr>
              <a:t>f</a:t>
            </a:r>
            <a:r>
              <a:rPr sz="2000" spc="-5"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a:t>
            </a:r>
            <a:r>
              <a:rPr sz="2000" spc="-3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23</a:t>
            </a:r>
            <a:endParaRPr sz="2000" dirty="0">
              <a:latin typeface="Times New Roman"/>
              <a:cs typeface="Times New Roman"/>
            </a:endParaRPr>
          </a:p>
          <a:p>
            <a:pPr marL="812165" indent="-342265">
              <a:lnSpc>
                <a:spcPct val="100000"/>
              </a:lnSpc>
              <a:buClr>
                <a:srgbClr val="437F85"/>
              </a:buClr>
              <a:buFont typeface="Arial"/>
              <a:buChar char="•"/>
              <a:tabLst>
                <a:tab pos="812800" algn="l"/>
              </a:tabLst>
            </a:pP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No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spc="5" dirty="0">
                <a:solidFill>
                  <a:srgbClr val="437F85"/>
                </a:solidFill>
                <a:latin typeface="Times New Roman"/>
                <a:cs typeface="Times New Roman"/>
              </a:rPr>
              <a:t>o</a:t>
            </a:r>
            <a:r>
              <a:rPr sz="2000" dirty="0">
                <a:solidFill>
                  <a:srgbClr val="437F85"/>
                </a:solidFill>
                <a:latin typeface="Times New Roman"/>
                <a:cs typeface="Times New Roman"/>
              </a:rPr>
              <a:t>f</a:t>
            </a:r>
            <a:r>
              <a:rPr sz="2000" spc="-5" dirty="0">
                <a:solidFill>
                  <a:srgbClr val="437F85"/>
                </a:solidFill>
                <a:latin typeface="Times New Roman"/>
                <a:cs typeface="Times New Roman"/>
              </a:rPr>
              <a:t> </a:t>
            </a:r>
            <a:r>
              <a:rPr sz="2000" dirty="0">
                <a:solidFill>
                  <a:srgbClr val="437F85"/>
                </a:solidFill>
                <a:latin typeface="Times New Roman"/>
                <a:cs typeface="Times New Roman"/>
              </a:rPr>
              <a:t>bits</a:t>
            </a:r>
            <a:r>
              <a:rPr sz="2000" spc="-25" dirty="0">
                <a:solidFill>
                  <a:srgbClr val="437F85"/>
                </a:solidFill>
                <a:latin typeface="Times New Roman"/>
                <a:cs typeface="Times New Roman"/>
              </a:rPr>
              <a:t> </a:t>
            </a:r>
            <a:r>
              <a:rPr sz="2000" dirty="0">
                <a:solidFill>
                  <a:srgbClr val="437F85"/>
                </a:solidFill>
                <a:latin typeface="Times New Roman"/>
                <a:cs typeface="Times New Roman"/>
              </a:rPr>
              <a:t>re</a:t>
            </a:r>
            <a:r>
              <a:rPr sz="2000" spc="5" dirty="0">
                <a:solidFill>
                  <a:srgbClr val="437F85"/>
                </a:solidFill>
                <a:latin typeface="Times New Roman"/>
                <a:cs typeface="Times New Roman"/>
              </a:rPr>
              <a:t>q</a:t>
            </a:r>
            <a:r>
              <a:rPr sz="2000" dirty="0">
                <a:solidFill>
                  <a:srgbClr val="437F85"/>
                </a:solidFill>
                <a:latin typeface="Times New Roman"/>
                <a:cs typeface="Times New Roman"/>
              </a:rPr>
              <a:t>uired</a:t>
            </a:r>
            <a:r>
              <a:rPr sz="2000" spc="-3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25"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st(Su</a:t>
            </a:r>
            <a:r>
              <a:rPr sz="2000" spc="-40" dirty="0">
                <a:solidFill>
                  <a:srgbClr val="437F85"/>
                </a:solidFill>
                <a:latin typeface="Times New Roman"/>
                <a:cs typeface="Times New Roman"/>
              </a:rPr>
              <a:t>f</a:t>
            </a:r>
            <a:r>
              <a:rPr sz="2000" spc="-10" dirty="0">
                <a:solidFill>
                  <a:srgbClr val="437F85"/>
                </a:solidFill>
                <a:latin typeface="Times New Roman"/>
                <a:cs typeface="Times New Roman"/>
              </a:rPr>
              <a:t>f</a:t>
            </a:r>
            <a:r>
              <a:rPr sz="2000" dirty="0">
                <a:solidFill>
                  <a:srgbClr val="437F85"/>
                </a:solidFill>
                <a:latin typeface="Times New Roman"/>
                <a:cs typeface="Times New Roman"/>
              </a:rPr>
              <a:t>i</a:t>
            </a:r>
            <a:r>
              <a:rPr sz="2000" spc="-15" dirty="0">
                <a:solidFill>
                  <a:srgbClr val="437F85"/>
                </a:solidFill>
                <a:latin typeface="Times New Roman"/>
                <a:cs typeface="Times New Roman"/>
              </a:rPr>
              <a:t>x</a:t>
            </a:r>
            <a:r>
              <a:rPr sz="2000" dirty="0">
                <a:solidFill>
                  <a:srgbClr val="437F85"/>
                </a:solidFill>
                <a:latin typeface="Times New Roman"/>
                <a:cs typeface="Times New Roman"/>
              </a:rPr>
              <a:t>)</a:t>
            </a:r>
            <a:r>
              <a:rPr sz="2000" spc="-40" dirty="0">
                <a:solidFill>
                  <a:srgbClr val="437F85"/>
                </a:solidFill>
                <a:latin typeface="Times New Roman"/>
                <a:cs typeface="Times New Roman"/>
              </a:rPr>
              <a:t> </a:t>
            </a:r>
            <a:r>
              <a:rPr sz="2000" dirty="0">
                <a:solidFill>
                  <a:srgbClr val="437F85"/>
                </a:solidFill>
                <a:latin typeface="Times New Roman"/>
                <a:cs typeface="Times New Roman"/>
              </a:rPr>
              <a:t>pa</a:t>
            </a:r>
            <a:r>
              <a:rPr sz="2000" spc="5" dirty="0">
                <a:solidFill>
                  <a:srgbClr val="437F85"/>
                </a:solidFill>
                <a:latin typeface="Times New Roman"/>
                <a:cs typeface="Times New Roman"/>
              </a:rPr>
              <a:t>r</a:t>
            </a:r>
            <a:r>
              <a:rPr sz="2000" dirty="0">
                <a:solidFill>
                  <a:srgbClr val="437F85"/>
                </a:solidFill>
                <a:latin typeface="Times New Roman"/>
                <a:cs typeface="Times New Roman"/>
              </a:rPr>
              <a:t>t</a:t>
            </a:r>
            <a:r>
              <a:rPr sz="2000" spc="-20" dirty="0">
                <a:solidFill>
                  <a:srgbClr val="437F85"/>
                </a:solidFill>
                <a:latin typeface="Times New Roman"/>
                <a:cs typeface="Times New Roman"/>
              </a:rPr>
              <a:t> </a:t>
            </a:r>
            <a:r>
              <a:rPr sz="2000" dirty="0">
                <a:solidFill>
                  <a:srgbClr val="437F85"/>
                </a:solidFill>
                <a:latin typeface="Times New Roman"/>
                <a:cs typeface="Times New Roman"/>
              </a:rPr>
              <a:t>(H),</a:t>
            </a:r>
            <a:endParaRPr sz="2000" dirty="0">
              <a:latin typeface="Times New Roman"/>
              <a:cs typeface="Times New Roman"/>
            </a:endParaRPr>
          </a:p>
          <a:p>
            <a:pPr marL="1213485" lvl="1" indent="-287020">
              <a:lnSpc>
                <a:spcPct val="100000"/>
              </a:lnSpc>
              <a:spcBef>
                <a:spcPts val="5"/>
              </a:spcBef>
              <a:buClr>
                <a:srgbClr val="525389"/>
              </a:buClr>
              <a:buFont typeface="Arial"/>
              <a:buChar char="•"/>
              <a:tabLst>
                <a:tab pos="1214120" algn="l"/>
              </a:tabLst>
            </a:pPr>
            <a:r>
              <a:rPr sz="1800" dirty="0">
                <a:solidFill>
                  <a:srgbClr val="525389"/>
                </a:solidFill>
                <a:latin typeface="Times New Roman"/>
                <a:cs typeface="Times New Roman"/>
              </a:rPr>
              <a:t>2</a:t>
            </a:r>
            <a:r>
              <a:rPr sz="1800" baseline="25462" dirty="0">
                <a:solidFill>
                  <a:srgbClr val="525389"/>
                </a:solidFill>
                <a:latin typeface="Times New Roman"/>
                <a:cs typeface="Times New Roman"/>
              </a:rPr>
              <a:t>H</a:t>
            </a:r>
            <a:r>
              <a:rPr sz="1800" spc="209" baseline="25462" dirty="0">
                <a:solidFill>
                  <a:srgbClr val="525389"/>
                </a:solidFill>
                <a:latin typeface="Times New Roman"/>
                <a:cs typeface="Times New Roman"/>
              </a:rPr>
              <a:t> </a:t>
            </a:r>
            <a:r>
              <a:rPr sz="1800" dirty="0">
                <a:solidFill>
                  <a:srgbClr val="525389"/>
                </a:solidFill>
                <a:latin typeface="Times New Roman"/>
                <a:cs typeface="Times New Roman"/>
              </a:rPr>
              <a:t>-2</a:t>
            </a:r>
            <a:r>
              <a:rPr sz="1800" spc="5" dirty="0">
                <a:solidFill>
                  <a:srgbClr val="525389"/>
                </a:solidFill>
                <a:latin typeface="Times New Roman"/>
                <a:cs typeface="Times New Roman"/>
              </a:rPr>
              <a:t> </a:t>
            </a:r>
            <a:r>
              <a:rPr sz="1800" dirty="0">
                <a:solidFill>
                  <a:srgbClr val="525389"/>
                </a:solidFill>
                <a:latin typeface="Times New Roman"/>
                <a:cs typeface="Times New Roman"/>
              </a:rPr>
              <a:t>≥ 23</a:t>
            </a:r>
            <a:r>
              <a:rPr sz="1800" spc="-10" dirty="0">
                <a:solidFill>
                  <a:srgbClr val="525389"/>
                </a:solidFill>
                <a:latin typeface="Times New Roman"/>
                <a:cs typeface="Times New Roman"/>
              </a:rPr>
              <a:t> </a:t>
            </a:r>
            <a:r>
              <a:rPr sz="1800" dirty="0">
                <a:solidFill>
                  <a:srgbClr val="525389"/>
                </a:solidFill>
                <a:latin typeface="Times New Roman"/>
                <a:cs typeface="Times New Roman"/>
              </a:rPr>
              <a:t>=&gt;</a:t>
            </a:r>
            <a:r>
              <a:rPr sz="1800" spc="-15" dirty="0">
                <a:solidFill>
                  <a:srgbClr val="525389"/>
                </a:solidFill>
                <a:latin typeface="Times New Roman"/>
                <a:cs typeface="Times New Roman"/>
              </a:rPr>
              <a:t> </a:t>
            </a:r>
            <a:r>
              <a:rPr sz="1800" dirty="0">
                <a:solidFill>
                  <a:srgbClr val="525389"/>
                </a:solidFill>
                <a:latin typeface="Times New Roman"/>
                <a:cs typeface="Times New Roman"/>
              </a:rPr>
              <a:t>H =</a:t>
            </a:r>
            <a:r>
              <a:rPr sz="1800" spc="-5" dirty="0">
                <a:solidFill>
                  <a:srgbClr val="525389"/>
                </a:solidFill>
                <a:latin typeface="Times New Roman"/>
                <a:cs typeface="Times New Roman"/>
              </a:rPr>
              <a:t> </a:t>
            </a:r>
            <a:r>
              <a:rPr sz="1800" dirty="0">
                <a:solidFill>
                  <a:srgbClr val="525389"/>
                </a:solidFill>
                <a:latin typeface="Times New Roman"/>
                <a:cs typeface="Times New Roman"/>
              </a:rPr>
              <a:t>5</a:t>
            </a:r>
            <a:r>
              <a:rPr sz="1800" spc="5" dirty="0">
                <a:solidFill>
                  <a:srgbClr val="525389"/>
                </a:solidFill>
                <a:latin typeface="Times New Roman"/>
                <a:cs typeface="Times New Roman"/>
              </a:rPr>
              <a:t> </a:t>
            </a:r>
            <a:r>
              <a:rPr sz="1800" dirty="0">
                <a:solidFill>
                  <a:srgbClr val="525389"/>
                </a:solidFill>
                <a:latin typeface="Times New Roman"/>
                <a:cs typeface="Times New Roman"/>
              </a:rPr>
              <a:t>(Sel</a:t>
            </a:r>
            <a:r>
              <a:rPr sz="1800" spc="5" dirty="0">
                <a:solidFill>
                  <a:srgbClr val="525389"/>
                </a:solidFill>
                <a:latin typeface="Times New Roman"/>
                <a:cs typeface="Times New Roman"/>
              </a:rPr>
              <a:t>e</a:t>
            </a:r>
            <a:r>
              <a:rPr sz="1800" dirty="0">
                <a:solidFill>
                  <a:srgbClr val="525389"/>
                </a:solidFill>
                <a:latin typeface="Times New Roman"/>
                <a:cs typeface="Times New Roman"/>
              </a:rPr>
              <a:t>ct</a:t>
            </a:r>
            <a:r>
              <a:rPr sz="1800" spc="-10" dirty="0">
                <a:solidFill>
                  <a:srgbClr val="525389"/>
                </a:solidFill>
                <a:latin typeface="Times New Roman"/>
                <a:cs typeface="Times New Roman"/>
              </a:rPr>
              <a:t> m</a:t>
            </a:r>
            <a:r>
              <a:rPr sz="1800" dirty="0">
                <a:solidFill>
                  <a:srgbClr val="525389"/>
                </a:solidFill>
                <a:latin typeface="Times New Roman"/>
                <a:cs typeface="Times New Roman"/>
              </a:rPr>
              <a:t>in</a:t>
            </a:r>
            <a:r>
              <a:rPr sz="1800" spc="5" dirty="0">
                <a:solidFill>
                  <a:srgbClr val="525389"/>
                </a:solidFill>
                <a:latin typeface="Times New Roman"/>
                <a:cs typeface="Times New Roman"/>
              </a:rPr>
              <a:t>i</a:t>
            </a:r>
            <a:r>
              <a:rPr sz="1800" spc="-10" dirty="0">
                <a:solidFill>
                  <a:srgbClr val="525389"/>
                </a:solidFill>
                <a:latin typeface="Times New Roman"/>
                <a:cs typeface="Times New Roman"/>
              </a:rPr>
              <a:t>m</a:t>
            </a:r>
            <a:r>
              <a:rPr sz="1800" dirty="0">
                <a:solidFill>
                  <a:srgbClr val="525389"/>
                </a:solidFill>
                <a:latin typeface="Times New Roman"/>
                <a:cs typeface="Times New Roman"/>
              </a:rPr>
              <a:t>um</a:t>
            </a:r>
            <a:r>
              <a:rPr sz="1800" spc="10" dirty="0">
                <a:solidFill>
                  <a:srgbClr val="525389"/>
                </a:solidFill>
                <a:latin typeface="Times New Roman"/>
                <a:cs typeface="Times New Roman"/>
              </a:rPr>
              <a:t> </a:t>
            </a:r>
            <a:r>
              <a:rPr sz="1800" dirty="0">
                <a:solidFill>
                  <a:srgbClr val="525389"/>
                </a:solidFill>
                <a:latin typeface="Times New Roman"/>
                <a:cs typeface="Times New Roman"/>
              </a:rPr>
              <a:t>va</a:t>
            </a:r>
            <a:r>
              <a:rPr sz="1800" spc="5" dirty="0">
                <a:solidFill>
                  <a:srgbClr val="525389"/>
                </a:solidFill>
                <a:latin typeface="Times New Roman"/>
                <a:cs typeface="Times New Roman"/>
              </a:rPr>
              <a:t>l</a:t>
            </a:r>
            <a:r>
              <a:rPr sz="1800" dirty="0">
                <a:solidFill>
                  <a:srgbClr val="525389"/>
                </a:solidFill>
                <a:latin typeface="Times New Roman"/>
                <a:cs typeface="Times New Roman"/>
              </a:rPr>
              <a:t>ue</a:t>
            </a:r>
            <a:r>
              <a:rPr sz="1800" spc="-10" dirty="0">
                <a:solidFill>
                  <a:srgbClr val="525389"/>
                </a:solidFill>
                <a:latin typeface="Times New Roman"/>
                <a:cs typeface="Times New Roman"/>
              </a:rPr>
              <a:t> </a:t>
            </a:r>
            <a:r>
              <a:rPr sz="1800" dirty="0">
                <a:solidFill>
                  <a:srgbClr val="525389"/>
                </a:solidFill>
                <a:latin typeface="Times New Roman"/>
                <a:cs typeface="Times New Roman"/>
              </a:rPr>
              <a:t>of</a:t>
            </a:r>
            <a:r>
              <a:rPr sz="1800" spc="5" dirty="0">
                <a:solidFill>
                  <a:srgbClr val="525389"/>
                </a:solidFill>
                <a:latin typeface="Times New Roman"/>
                <a:cs typeface="Times New Roman"/>
              </a:rPr>
              <a:t> </a:t>
            </a:r>
            <a:r>
              <a:rPr sz="1800" spc="-5" dirty="0">
                <a:solidFill>
                  <a:srgbClr val="525389"/>
                </a:solidFill>
                <a:latin typeface="Times New Roman"/>
                <a:cs typeface="Times New Roman"/>
              </a:rPr>
              <a:t>H)</a:t>
            </a:r>
            <a:endParaRPr sz="1800" dirty="0">
              <a:latin typeface="Times New Roman"/>
              <a:cs typeface="Times New Roman"/>
            </a:endParaRPr>
          </a:p>
          <a:p>
            <a:pPr marL="1213485" lvl="1" indent="-287020">
              <a:lnSpc>
                <a:spcPct val="100000"/>
              </a:lnSpc>
              <a:buClr>
                <a:srgbClr val="525389"/>
              </a:buClr>
              <a:buFont typeface="Arial"/>
              <a:buChar char="•"/>
              <a:tabLst>
                <a:tab pos="1214120" algn="l"/>
              </a:tabLst>
            </a:pPr>
            <a:r>
              <a:rPr sz="1800" dirty="0">
                <a:solidFill>
                  <a:srgbClr val="525389"/>
                </a:solidFill>
                <a:latin typeface="Times New Roman"/>
                <a:cs typeface="Times New Roman"/>
              </a:rPr>
              <a:t>ie.</a:t>
            </a:r>
            <a:r>
              <a:rPr sz="1800" spc="-40" dirty="0">
                <a:solidFill>
                  <a:srgbClr val="525389"/>
                </a:solidFill>
                <a:latin typeface="Times New Roman"/>
                <a:cs typeface="Times New Roman"/>
              </a:rPr>
              <a:t> </a:t>
            </a:r>
            <a:r>
              <a:rPr sz="1800" spc="-120" dirty="0">
                <a:solidFill>
                  <a:srgbClr val="525389"/>
                </a:solidFill>
                <a:latin typeface="Times New Roman"/>
                <a:cs typeface="Times New Roman"/>
              </a:rPr>
              <a:t>T</a:t>
            </a:r>
            <a:r>
              <a:rPr sz="1800" dirty="0">
                <a:solidFill>
                  <a:srgbClr val="525389"/>
                </a:solidFill>
                <a:latin typeface="Times New Roman"/>
                <a:cs typeface="Times New Roman"/>
              </a:rPr>
              <a:t>ot</a:t>
            </a:r>
            <a:r>
              <a:rPr sz="1800" spc="5" dirty="0">
                <a:solidFill>
                  <a:srgbClr val="525389"/>
                </a:solidFill>
                <a:latin typeface="Times New Roman"/>
                <a:cs typeface="Times New Roman"/>
              </a:rPr>
              <a:t>a</a:t>
            </a:r>
            <a:r>
              <a:rPr sz="1800" dirty="0">
                <a:solidFill>
                  <a:srgbClr val="525389"/>
                </a:solidFill>
                <a:latin typeface="Times New Roman"/>
                <a:cs typeface="Times New Roman"/>
              </a:rPr>
              <a:t>l</a:t>
            </a:r>
            <a:r>
              <a:rPr sz="1800" spc="-25" dirty="0">
                <a:solidFill>
                  <a:srgbClr val="525389"/>
                </a:solidFill>
                <a:latin typeface="Times New Roman"/>
                <a:cs typeface="Times New Roman"/>
              </a:rPr>
              <a:t> </a:t>
            </a:r>
            <a:r>
              <a:rPr sz="1800" dirty="0">
                <a:solidFill>
                  <a:srgbClr val="525389"/>
                </a:solidFill>
                <a:latin typeface="Times New Roman"/>
                <a:cs typeface="Times New Roman"/>
              </a:rPr>
              <a:t>no. of</a:t>
            </a:r>
            <a:r>
              <a:rPr sz="1800" spc="5" dirty="0">
                <a:solidFill>
                  <a:srgbClr val="525389"/>
                </a:solidFill>
                <a:latin typeface="Times New Roman"/>
                <a:cs typeface="Times New Roman"/>
              </a:rPr>
              <a:t> </a:t>
            </a:r>
            <a:r>
              <a:rPr sz="1800" dirty="0">
                <a:solidFill>
                  <a:srgbClr val="525389"/>
                </a:solidFill>
                <a:latin typeface="Times New Roman"/>
                <a:cs typeface="Times New Roman"/>
              </a:rPr>
              <a:t>IP</a:t>
            </a:r>
            <a:r>
              <a:rPr sz="1800" spc="-75" dirty="0">
                <a:solidFill>
                  <a:srgbClr val="525389"/>
                </a:solidFill>
                <a:latin typeface="Times New Roman"/>
                <a:cs typeface="Times New Roman"/>
              </a:rPr>
              <a:t> </a:t>
            </a:r>
            <a:r>
              <a:rPr sz="1800" dirty="0">
                <a:solidFill>
                  <a:srgbClr val="525389"/>
                </a:solidFill>
                <a:latin typeface="Times New Roman"/>
                <a:cs typeface="Times New Roman"/>
              </a:rPr>
              <a:t>addresses</a:t>
            </a:r>
            <a:r>
              <a:rPr sz="1800" spc="5" dirty="0">
                <a:solidFill>
                  <a:srgbClr val="525389"/>
                </a:solidFill>
                <a:latin typeface="Times New Roman"/>
                <a:cs typeface="Times New Roman"/>
              </a:rPr>
              <a:t> </a:t>
            </a:r>
            <a:r>
              <a:rPr sz="1800" dirty="0">
                <a:solidFill>
                  <a:srgbClr val="525389"/>
                </a:solidFill>
                <a:latin typeface="Times New Roman"/>
                <a:cs typeface="Times New Roman"/>
              </a:rPr>
              <a:t>th</a:t>
            </a:r>
            <a:r>
              <a:rPr sz="1800" spc="5" dirty="0">
                <a:solidFill>
                  <a:srgbClr val="525389"/>
                </a:solidFill>
                <a:latin typeface="Times New Roman"/>
                <a:cs typeface="Times New Roman"/>
              </a:rPr>
              <a:t>i</a:t>
            </a:r>
            <a:r>
              <a:rPr sz="1800" dirty="0">
                <a:solidFill>
                  <a:srgbClr val="525389"/>
                </a:solidFill>
                <a:latin typeface="Times New Roman"/>
                <a:cs typeface="Times New Roman"/>
              </a:rPr>
              <a:t>s</a:t>
            </a:r>
            <a:r>
              <a:rPr sz="1800" spc="-10" dirty="0">
                <a:solidFill>
                  <a:srgbClr val="525389"/>
                </a:solidFill>
                <a:latin typeface="Times New Roman"/>
                <a:cs typeface="Times New Roman"/>
              </a:rPr>
              <a:t> </a:t>
            </a:r>
            <a:r>
              <a:rPr sz="1800" dirty="0">
                <a:solidFill>
                  <a:srgbClr val="525389"/>
                </a:solidFill>
                <a:latin typeface="Times New Roman"/>
                <a:cs typeface="Times New Roman"/>
              </a:rPr>
              <a:t>n/w</a:t>
            </a:r>
            <a:r>
              <a:rPr sz="1800" spc="-10" dirty="0">
                <a:solidFill>
                  <a:srgbClr val="525389"/>
                </a:solidFill>
                <a:latin typeface="Times New Roman"/>
                <a:cs typeface="Times New Roman"/>
              </a:rPr>
              <a:t> </a:t>
            </a:r>
            <a:r>
              <a:rPr sz="1800" dirty="0">
                <a:solidFill>
                  <a:srgbClr val="525389"/>
                </a:solidFill>
                <a:latin typeface="Times New Roman"/>
                <a:cs typeface="Times New Roman"/>
              </a:rPr>
              <a:t>can</a:t>
            </a:r>
            <a:r>
              <a:rPr sz="1800" spc="-10" dirty="0">
                <a:solidFill>
                  <a:srgbClr val="525389"/>
                </a:solidFill>
                <a:latin typeface="Times New Roman"/>
                <a:cs typeface="Times New Roman"/>
              </a:rPr>
              <a:t> </a:t>
            </a:r>
            <a:r>
              <a:rPr sz="1800" dirty="0">
                <a:solidFill>
                  <a:srgbClr val="525389"/>
                </a:solidFill>
                <a:latin typeface="Times New Roman"/>
                <a:cs typeface="Times New Roman"/>
              </a:rPr>
              <a:t>provide</a:t>
            </a:r>
            <a:r>
              <a:rPr sz="1800" spc="5" dirty="0">
                <a:solidFill>
                  <a:srgbClr val="525389"/>
                </a:solidFill>
                <a:latin typeface="Times New Roman"/>
                <a:cs typeface="Times New Roman"/>
              </a:rPr>
              <a:t> </a:t>
            </a:r>
            <a:r>
              <a:rPr sz="1800" dirty="0">
                <a:solidFill>
                  <a:srgbClr val="525389"/>
                </a:solidFill>
                <a:latin typeface="Times New Roman"/>
                <a:cs typeface="Times New Roman"/>
              </a:rPr>
              <a:t>=</a:t>
            </a:r>
            <a:r>
              <a:rPr sz="1800" spc="-5" dirty="0">
                <a:solidFill>
                  <a:srgbClr val="525389"/>
                </a:solidFill>
                <a:latin typeface="Times New Roman"/>
                <a:cs typeface="Times New Roman"/>
              </a:rPr>
              <a:t> </a:t>
            </a:r>
            <a:r>
              <a:rPr sz="1800" dirty="0">
                <a:solidFill>
                  <a:srgbClr val="525389"/>
                </a:solidFill>
                <a:latin typeface="Times New Roman"/>
                <a:cs typeface="Times New Roman"/>
              </a:rPr>
              <a:t>2</a:t>
            </a:r>
            <a:r>
              <a:rPr sz="1800" baseline="25462" dirty="0">
                <a:solidFill>
                  <a:srgbClr val="525389"/>
                </a:solidFill>
                <a:latin typeface="Times New Roman"/>
                <a:cs typeface="Times New Roman"/>
              </a:rPr>
              <a:t>5</a:t>
            </a:r>
            <a:r>
              <a:rPr sz="1800" spc="209" baseline="25462" dirty="0">
                <a:solidFill>
                  <a:srgbClr val="525389"/>
                </a:solidFill>
                <a:latin typeface="Times New Roman"/>
                <a:cs typeface="Times New Roman"/>
              </a:rPr>
              <a:t> </a:t>
            </a:r>
            <a:r>
              <a:rPr sz="1800" dirty="0">
                <a:solidFill>
                  <a:srgbClr val="525389"/>
                </a:solidFill>
                <a:latin typeface="Times New Roman"/>
                <a:cs typeface="Times New Roman"/>
              </a:rPr>
              <a:t>=</a:t>
            </a:r>
            <a:r>
              <a:rPr sz="1800" spc="-5" dirty="0">
                <a:solidFill>
                  <a:srgbClr val="525389"/>
                </a:solidFill>
                <a:latin typeface="Times New Roman"/>
                <a:cs typeface="Times New Roman"/>
              </a:rPr>
              <a:t> </a:t>
            </a:r>
            <a:r>
              <a:rPr sz="1800" dirty="0">
                <a:solidFill>
                  <a:srgbClr val="525389"/>
                </a:solidFill>
                <a:latin typeface="Times New Roman"/>
                <a:cs typeface="Times New Roman"/>
              </a:rPr>
              <a:t>32</a:t>
            </a:r>
            <a:endParaRPr sz="1800" dirty="0">
              <a:latin typeface="Times New Roman"/>
              <a:cs typeface="Times New Roman"/>
            </a:endParaRPr>
          </a:p>
        </p:txBody>
      </p:sp>
      <p:sp>
        <p:nvSpPr>
          <p:cNvPr id="3" name="object 3"/>
          <p:cNvSpPr txBox="1"/>
          <p:nvPr/>
        </p:nvSpPr>
        <p:spPr>
          <a:xfrm>
            <a:off x="991926" y="2830589"/>
            <a:ext cx="7692390" cy="3328670"/>
          </a:xfrm>
          <a:prstGeom prst="rect">
            <a:avLst/>
          </a:prstGeom>
        </p:spPr>
        <p:txBody>
          <a:bodyPr vert="horz" wrap="square" lIns="0" tIns="0" rIns="0" bIns="0" rtlCol="0">
            <a:spAutoFit/>
          </a:bodyPr>
          <a:lstStyle/>
          <a:p>
            <a:pPr marL="469265" indent="-456565">
              <a:lnSpc>
                <a:spcPct val="100000"/>
              </a:lnSpc>
              <a:buClr>
                <a:srgbClr val="437F85"/>
              </a:buClr>
              <a:buFont typeface="Arial"/>
              <a:buChar char="•"/>
              <a:tabLst>
                <a:tab pos="419734" algn="l"/>
              </a:tabLst>
            </a:pPr>
            <a:r>
              <a:rPr sz="2000" spc="5" dirty="0">
                <a:solidFill>
                  <a:srgbClr val="437F85"/>
                </a:solidFill>
                <a:latin typeface="Times New Roman"/>
                <a:cs typeface="Times New Roman"/>
              </a:rPr>
              <a:t>No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spc="5" dirty="0">
                <a:solidFill>
                  <a:srgbClr val="437F85"/>
                </a:solidFill>
                <a:latin typeface="Times New Roman"/>
                <a:cs typeface="Times New Roman"/>
              </a:rPr>
              <a:t>o</a:t>
            </a:r>
            <a:r>
              <a:rPr sz="2000" dirty="0">
                <a:solidFill>
                  <a:srgbClr val="437F85"/>
                </a:solidFill>
                <a:latin typeface="Times New Roman"/>
                <a:cs typeface="Times New Roman"/>
              </a:rPr>
              <a:t>f</a:t>
            </a:r>
            <a:r>
              <a:rPr sz="2000" spc="-20" dirty="0">
                <a:solidFill>
                  <a:srgbClr val="437F85"/>
                </a:solidFill>
                <a:latin typeface="Times New Roman"/>
                <a:cs typeface="Times New Roman"/>
              </a:rPr>
              <a:t> </a:t>
            </a:r>
            <a:r>
              <a:rPr sz="2000" dirty="0">
                <a:solidFill>
                  <a:srgbClr val="437F85"/>
                </a:solidFill>
                <a:latin typeface="Times New Roman"/>
                <a:cs typeface="Times New Roman"/>
              </a:rPr>
              <a:t>bits</a:t>
            </a:r>
            <a:r>
              <a:rPr sz="2000" spc="-10"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25" dirty="0">
                <a:solidFill>
                  <a:srgbClr val="437F85"/>
                </a:solidFill>
                <a:latin typeface="Times New Roman"/>
                <a:cs typeface="Times New Roman"/>
              </a:rPr>
              <a:t> </a:t>
            </a: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5" dirty="0">
                <a:solidFill>
                  <a:srgbClr val="437F85"/>
                </a:solidFill>
                <a:latin typeface="Times New Roman"/>
                <a:cs typeface="Times New Roman"/>
              </a:rPr>
              <a:t>k</a:t>
            </a:r>
            <a:r>
              <a:rPr sz="2000" dirty="0">
                <a:solidFill>
                  <a:srgbClr val="437F85"/>
                </a:solidFill>
                <a:latin typeface="Times New Roman"/>
                <a:cs typeface="Times New Roman"/>
              </a:rPr>
              <a:t>(Pr</a:t>
            </a:r>
            <a:r>
              <a:rPr sz="2000" spc="-15" dirty="0">
                <a:solidFill>
                  <a:srgbClr val="437F85"/>
                </a:solidFill>
                <a:latin typeface="Times New Roman"/>
                <a:cs typeface="Times New Roman"/>
              </a:rPr>
              <a:t>e</a:t>
            </a:r>
            <a:r>
              <a:rPr sz="2000" dirty="0">
                <a:solidFill>
                  <a:srgbClr val="437F85"/>
                </a:solidFill>
                <a:latin typeface="Times New Roman"/>
                <a:cs typeface="Times New Roman"/>
              </a:rPr>
              <a:t>fi</a:t>
            </a:r>
            <a:r>
              <a:rPr sz="2000" spc="-10" dirty="0">
                <a:solidFill>
                  <a:srgbClr val="437F85"/>
                </a:solidFill>
                <a:latin typeface="Times New Roman"/>
                <a:cs typeface="Times New Roman"/>
              </a:rPr>
              <a:t>x</a:t>
            </a:r>
            <a:r>
              <a:rPr sz="2000" dirty="0">
                <a:solidFill>
                  <a:srgbClr val="437F85"/>
                </a:solidFill>
                <a:latin typeface="Times New Roman"/>
                <a:cs typeface="Times New Roman"/>
              </a:rPr>
              <a:t>)</a:t>
            </a:r>
            <a:r>
              <a:rPr sz="2000" spc="-35" dirty="0">
                <a:solidFill>
                  <a:srgbClr val="437F85"/>
                </a:solidFill>
                <a:latin typeface="Times New Roman"/>
                <a:cs typeface="Times New Roman"/>
              </a:rPr>
              <a:t> </a:t>
            </a:r>
            <a:r>
              <a:rPr sz="2000" dirty="0">
                <a:solidFill>
                  <a:srgbClr val="437F85"/>
                </a:solidFill>
                <a:latin typeface="Times New Roman"/>
                <a:cs typeface="Times New Roman"/>
              </a:rPr>
              <a:t>pa</a:t>
            </a:r>
            <a:r>
              <a:rPr sz="2000" spc="5" dirty="0">
                <a:solidFill>
                  <a:srgbClr val="437F85"/>
                </a:solidFill>
                <a:latin typeface="Times New Roman"/>
                <a:cs typeface="Times New Roman"/>
              </a:rPr>
              <a:t>r</a:t>
            </a:r>
            <a:r>
              <a:rPr sz="2000" dirty="0">
                <a:solidFill>
                  <a:srgbClr val="437F85"/>
                </a:solidFill>
                <a:latin typeface="Times New Roman"/>
                <a:cs typeface="Times New Roman"/>
              </a:rPr>
              <a:t>t</a:t>
            </a:r>
            <a:r>
              <a:rPr sz="2000" spc="-2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3</a:t>
            </a:r>
            <a:r>
              <a:rPr sz="2000" dirty="0">
                <a:solidFill>
                  <a:srgbClr val="437F85"/>
                </a:solidFill>
                <a:latin typeface="Times New Roman"/>
                <a:cs typeface="Times New Roman"/>
              </a:rPr>
              <a:t>2</a:t>
            </a:r>
            <a:r>
              <a:rPr sz="2000" spc="-15" dirty="0">
                <a:solidFill>
                  <a:srgbClr val="437F85"/>
                </a:solidFill>
                <a:latin typeface="Times New Roman"/>
                <a:cs typeface="Times New Roman"/>
              </a:rPr>
              <a:t> </a:t>
            </a:r>
            <a:r>
              <a:rPr sz="2000" dirty="0">
                <a:solidFill>
                  <a:srgbClr val="437F85"/>
                </a:solidFill>
                <a:latin typeface="Times New Roman"/>
                <a:cs typeface="Times New Roman"/>
              </a:rPr>
              <a:t>– 5</a:t>
            </a:r>
            <a:r>
              <a:rPr sz="2000" spc="-5" dirty="0">
                <a:solidFill>
                  <a:srgbClr val="437F85"/>
                </a:solidFill>
                <a:latin typeface="Times New Roman"/>
                <a:cs typeface="Times New Roman"/>
              </a:rPr>
              <a:t> </a:t>
            </a:r>
            <a:r>
              <a:rPr sz="2000" dirty="0">
                <a:solidFill>
                  <a:srgbClr val="437F85"/>
                </a:solidFill>
                <a:latin typeface="Times New Roman"/>
                <a:cs typeface="Times New Roman"/>
              </a:rPr>
              <a:t>= </a:t>
            </a:r>
            <a:r>
              <a:rPr sz="2000" spc="5" dirty="0">
                <a:solidFill>
                  <a:srgbClr val="437F85"/>
                </a:solidFill>
                <a:latin typeface="Times New Roman"/>
                <a:cs typeface="Times New Roman"/>
              </a:rPr>
              <a:t>27</a:t>
            </a:r>
            <a:endParaRPr sz="2000">
              <a:latin typeface="Times New Roman"/>
              <a:cs typeface="Times New Roman"/>
            </a:endParaRPr>
          </a:p>
          <a:p>
            <a:pPr marL="469265" marR="53975" indent="-456565">
              <a:lnSpc>
                <a:spcPct val="100000"/>
              </a:lnSpc>
              <a:buClr>
                <a:srgbClr val="437F85"/>
              </a:buClr>
              <a:buFont typeface="Arial"/>
              <a:buChar char="•"/>
              <a:tabLst>
                <a:tab pos="355600" algn="l"/>
              </a:tabLst>
            </a:pPr>
            <a:r>
              <a:rPr sz="2000" spc="5" dirty="0">
                <a:solidFill>
                  <a:srgbClr val="437F85"/>
                </a:solidFill>
                <a:latin typeface="Times New Roman"/>
                <a:cs typeface="Times New Roman"/>
              </a:rPr>
              <a:t>No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spc="5" dirty="0">
                <a:solidFill>
                  <a:srgbClr val="437F85"/>
                </a:solidFill>
                <a:latin typeface="Times New Roman"/>
                <a:cs typeface="Times New Roman"/>
              </a:rPr>
              <a:t>o</a:t>
            </a:r>
            <a:r>
              <a:rPr sz="2000" dirty="0">
                <a:solidFill>
                  <a:srgbClr val="437F85"/>
                </a:solidFill>
                <a:latin typeface="Times New Roman"/>
                <a:cs typeface="Times New Roman"/>
              </a:rPr>
              <a:t>f</a:t>
            </a:r>
            <a:r>
              <a:rPr sz="2000" spc="-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a:t>
            </a:r>
            <a:r>
              <a:rPr sz="2000" spc="-10" dirty="0">
                <a:solidFill>
                  <a:srgbClr val="437F85"/>
                </a:solidFill>
                <a:latin typeface="Times New Roman"/>
                <a:cs typeface="Times New Roman"/>
              </a:rPr>
              <a:t>t</a:t>
            </a:r>
            <a:r>
              <a:rPr sz="2000" dirty="0">
                <a:solidFill>
                  <a:srgbClr val="437F85"/>
                </a:solidFill>
                <a:latin typeface="Times New Roman"/>
                <a:cs typeface="Times New Roman"/>
              </a:rPr>
              <a:t>s</a:t>
            </a:r>
            <a:r>
              <a:rPr sz="2000" spc="-40" dirty="0">
                <a:solidFill>
                  <a:srgbClr val="437F85"/>
                </a:solidFill>
                <a:latin typeface="Times New Roman"/>
                <a:cs typeface="Times New Roman"/>
              </a:rPr>
              <a:t> </a:t>
            </a:r>
            <a:r>
              <a:rPr sz="2000" dirty="0">
                <a:solidFill>
                  <a:srgbClr val="437F85"/>
                </a:solidFill>
                <a:latin typeface="Times New Roman"/>
                <a:cs typeface="Times New Roman"/>
              </a:rPr>
              <a:t>that</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ca</a:t>
            </a:r>
            <a:r>
              <a:rPr sz="2000" dirty="0">
                <a:solidFill>
                  <a:srgbClr val="437F85"/>
                </a:solidFill>
                <a:latin typeface="Times New Roman"/>
                <a:cs typeface="Times New Roman"/>
              </a:rPr>
              <a:t>n</a:t>
            </a:r>
            <a:r>
              <a:rPr sz="2000" spc="-5" dirty="0">
                <a:solidFill>
                  <a:srgbClr val="437F85"/>
                </a:solidFill>
                <a:latin typeface="Times New Roman"/>
                <a:cs typeface="Times New Roman"/>
              </a:rPr>
              <a:t> </a:t>
            </a:r>
            <a:r>
              <a:rPr sz="2000" spc="5" dirty="0">
                <a:solidFill>
                  <a:srgbClr val="437F85"/>
                </a:solidFill>
                <a:latin typeface="Times New Roman"/>
                <a:cs typeface="Times New Roman"/>
              </a:rPr>
              <a:t>b</a:t>
            </a:r>
            <a:r>
              <a:rPr sz="2000" dirty="0">
                <a:solidFill>
                  <a:srgbClr val="437F85"/>
                </a:solidFill>
                <a:latin typeface="Times New Roman"/>
                <a:cs typeface="Times New Roman"/>
              </a:rPr>
              <a:t>e</a:t>
            </a:r>
            <a:r>
              <a:rPr sz="2000" spc="-10" dirty="0">
                <a:solidFill>
                  <a:srgbClr val="437F85"/>
                </a:solidFill>
                <a:latin typeface="Times New Roman"/>
                <a:cs typeface="Times New Roman"/>
              </a:rPr>
              <a:t> </a:t>
            </a:r>
            <a:r>
              <a:rPr sz="2000" dirty="0">
                <a:solidFill>
                  <a:srgbClr val="437F85"/>
                </a:solidFill>
                <a:latin typeface="Times New Roman"/>
                <a:cs typeface="Times New Roman"/>
              </a:rPr>
              <a:t>creat</a:t>
            </a:r>
            <a:r>
              <a:rPr sz="2000" spc="-10" dirty="0">
                <a:solidFill>
                  <a:srgbClr val="437F85"/>
                </a:solidFill>
                <a:latin typeface="Times New Roman"/>
                <a:cs typeface="Times New Roman"/>
              </a:rPr>
              <a:t>e</a:t>
            </a:r>
            <a:r>
              <a:rPr sz="2000" dirty="0">
                <a:solidFill>
                  <a:srgbClr val="437F85"/>
                </a:solidFill>
                <a:latin typeface="Times New Roman"/>
                <a:cs typeface="Times New Roman"/>
              </a:rPr>
              <a:t>d</a:t>
            </a:r>
            <a:r>
              <a:rPr sz="2000" spc="-1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2</a:t>
            </a:r>
            <a:r>
              <a:rPr sz="1950" spc="22" baseline="25641" dirty="0">
                <a:solidFill>
                  <a:srgbClr val="437F85"/>
                </a:solidFill>
                <a:latin typeface="Times New Roman"/>
                <a:cs typeface="Times New Roman"/>
              </a:rPr>
              <a:t>27</a:t>
            </a:r>
            <a:r>
              <a:rPr sz="1950" spc="7" baseline="25641" dirty="0">
                <a:solidFill>
                  <a:srgbClr val="437F85"/>
                </a:solidFill>
                <a:latin typeface="Times New Roman"/>
                <a:cs typeface="Times New Roman"/>
              </a:rPr>
              <a:t>-</a:t>
            </a:r>
            <a:r>
              <a:rPr sz="1950" spc="22" baseline="25641" dirty="0">
                <a:solidFill>
                  <a:srgbClr val="437F85"/>
                </a:solidFill>
                <a:latin typeface="Times New Roman"/>
                <a:cs typeface="Times New Roman"/>
              </a:rPr>
              <a:t>2</a:t>
            </a:r>
            <a:r>
              <a:rPr sz="1950" spc="15" baseline="25641" dirty="0">
                <a:solidFill>
                  <a:srgbClr val="437F85"/>
                </a:solidFill>
                <a:latin typeface="Times New Roman"/>
                <a:cs typeface="Times New Roman"/>
              </a:rPr>
              <a:t>4</a:t>
            </a:r>
            <a:r>
              <a:rPr sz="1950" baseline="25641" dirty="0">
                <a:solidFill>
                  <a:srgbClr val="437F85"/>
                </a:solidFill>
                <a:latin typeface="Times New Roman"/>
                <a:cs typeface="Times New Roman"/>
              </a:rPr>
              <a:t> </a:t>
            </a:r>
            <a:r>
              <a:rPr sz="1950" spc="240" baseline="25641" dirty="0">
                <a:solidFill>
                  <a:srgbClr val="437F85"/>
                </a:solidFill>
                <a:latin typeface="Times New Roman"/>
                <a:cs typeface="Times New Roman"/>
              </a:rPr>
              <a:t> </a:t>
            </a:r>
            <a:r>
              <a:rPr sz="2000" dirty="0">
                <a:solidFill>
                  <a:srgbClr val="437F85"/>
                </a:solidFill>
                <a:latin typeface="Times New Roman"/>
                <a:cs typeface="Times New Roman"/>
              </a:rPr>
              <a:t>=</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8</a:t>
            </a:r>
            <a:r>
              <a:rPr sz="2000" dirty="0">
                <a:solidFill>
                  <a:srgbClr val="437F85"/>
                </a:solidFill>
                <a:latin typeface="Times New Roman"/>
                <a:cs typeface="Times New Roman"/>
              </a:rPr>
              <a:t>,</a:t>
            </a:r>
            <a:r>
              <a:rPr sz="2000" spc="-5" dirty="0">
                <a:solidFill>
                  <a:srgbClr val="437F85"/>
                </a:solidFill>
                <a:latin typeface="Times New Roman"/>
                <a:cs typeface="Times New Roman"/>
              </a:rPr>
              <a:t> </a:t>
            </a:r>
            <a:r>
              <a:rPr sz="2000" dirty="0">
                <a:solidFill>
                  <a:srgbClr val="437F85"/>
                </a:solidFill>
                <a:latin typeface="Times New Roman"/>
                <a:cs typeface="Times New Roman"/>
              </a:rPr>
              <a:t>w</a:t>
            </a:r>
            <a:r>
              <a:rPr sz="2000" spc="10" dirty="0">
                <a:solidFill>
                  <a:srgbClr val="437F85"/>
                </a:solidFill>
                <a:latin typeface="Times New Roman"/>
                <a:cs typeface="Times New Roman"/>
              </a:rPr>
              <a:t>h</a:t>
            </a:r>
            <a:r>
              <a:rPr sz="2000" dirty="0">
                <a:solidFill>
                  <a:srgbClr val="437F85"/>
                </a:solidFill>
                <a:latin typeface="Times New Roman"/>
                <a:cs typeface="Times New Roman"/>
              </a:rPr>
              <a:t>i</a:t>
            </a:r>
            <a:r>
              <a:rPr sz="2000" spc="-10" dirty="0">
                <a:solidFill>
                  <a:srgbClr val="437F85"/>
                </a:solidFill>
                <a:latin typeface="Times New Roman"/>
                <a:cs typeface="Times New Roman"/>
              </a:rPr>
              <a:t>c</a:t>
            </a:r>
            <a:r>
              <a:rPr sz="2000" dirty="0">
                <a:solidFill>
                  <a:srgbClr val="437F85"/>
                </a:solidFill>
                <a:latin typeface="Times New Roman"/>
                <a:cs typeface="Times New Roman"/>
              </a:rPr>
              <a:t>h</a:t>
            </a:r>
            <a:r>
              <a:rPr sz="2000" spc="-15" dirty="0">
                <a:solidFill>
                  <a:srgbClr val="437F85"/>
                </a:solidFill>
                <a:latin typeface="Times New Roman"/>
                <a:cs typeface="Times New Roman"/>
              </a:rPr>
              <a:t> </a:t>
            </a:r>
            <a:r>
              <a:rPr sz="2000" dirty="0">
                <a:solidFill>
                  <a:srgbClr val="437F85"/>
                </a:solidFill>
                <a:latin typeface="Times New Roman"/>
                <a:cs typeface="Times New Roman"/>
              </a:rPr>
              <a:t>are </a:t>
            </a:r>
            <a:r>
              <a:rPr sz="2000" spc="-5" dirty="0">
                <a:solidFill>
                  <a:srgbClr val="437F85"/>
                </a:solidFill>
                <a:latin typeface="Times New Roman"/>
                <a:cs typeface="Times New Roman"/>
              </a:rPr>
              <a:t> </a:t>
            </a:r>
            <a:r>
              <a:rPr sz="2000" dirty="0">
                <a:solidFill>
                  <a:srgbClr val="437F85"/>
                </a:solidFill>
                <a:latin typeface="Times New Roman"/>
                <a:cs typeface="Times New Roman"/>
              </a:rPr>
              <a:t>given</a:t>
            </a:r>
            <a:r>
              <a:rPr sz="2000" spc="-25" dirty="0">
                <a:solidFill>
                  <a:srgbClr val="437F85"/>
                </a:solidFill>
                <a:latin typeface="Times New Roman"/>
                <a:cs typeface="Times New Roman"/>
              </a:rPr>
              <a:t> </a:t>
            </a:r>
            <a:r>
              <a:rPr sz="2000" dirty="0">
                <a:solidFill>
                  <a:srgbClr val="437F85"/>
                </a:solidFill>
                <a:latin typeface="Times New Roman"/>
                <a:cs typeface="Times New Roman"/>
              </a:rPr>
              <a:t>belo</a:t>
            </a:r>
            <a:r>
              <a:rPr sz="2000" spc="10" dirty="0">
                <a:solidFill>
                  <a:srgbClr val="437F85"/>
                </a:solidFill>
                <a:latin typeface="Times New Roman"/>
                <a:cs typeface="Times New Roman"/>
              </a:rPr>
              <a:t>w</a:t>
            </a:r>
            <a:r>
              <a:rPr sz="2000" dirty="0">
                <a:solidFill>
                  <a:srgbClr val="437F85"/>
                </a:solidFill>
                <a:latin typeface="Times New Roman"/>
                <a:cs typeface="Times New Roman"/>
              </a:rPr>
              <a:t>: 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70.64.0</a:t>
            </a:r>
            <a:r>
              <a:rPr sz="2000" spc="-40" dirty="0">
                <a:solidFill>
                  <a:srgbClr val="437F85"/>
                </a:solidFill>
                <a:latin typeface="Times New Roman"/>
                <a:cs typeface="Times New Roman"/>
              </a:rPr>
              <a:t> </a:t>
            </a:r>
            <a:r>
              <a:rPr sz="2000" dirty="0">
                <a:solidFill>
                  <a:srgbClr val="437F85"/>
                </a:solidFill>
                <a:latin typeface="Times New Roman"/>
                <a:cs typeface="Times New Roman"/>
              </a:rPr>
              <a:t>/ 27</a:t>
            </a:r>
            <a:r>
              <a:rPr sz="2000" spc="-15" dirty="0">
                <a:solidFill>
                  <a:srgbClr val="437F85"/>
                </a:solidFill>
                <a:latin typeface="Times New Roman"/>
                <a:cs typeface="Times New Roman"/>
              </a:rPr>
              <a:t> </a:t>
            </a:r>
            <a:r>
              <a:rPr sz="2000" dirty="0">
                <a:solidFill>
                  <a:srgbClr val="437F85"/>
                </a:solidFill>
                <a:latin typeface="Times New Roman"/>
                <a:cs typeface="Times New Roman"/>
              </a:rPr>
              <a:t>is</a:t>
            </a:r>
            <a:r>
              <a:rPr sz="2000" spc="-15" dirty="0">
                <a:solidFill>
                  <a:srgbClr val="437F85"/>
                </a:solidFill>
                <a:latin typeface="Times New Roman"/>
                <a:cs typeface="Times New Roman"/>
              </a:rPr>
              <a:t> </a:t>
            </a:r>
            <a:r>
              <a:rPr sz="2000" dirty="0">
                <a:solidFill>
                  <a:srgbClr val="437F85"/>
                </a:solidFill>
                <a:latin typeface="Times New Roman"/>
                <a:cs typeface="Times New Roman"/>
              </a:rPr>
              <a:t>a</a:t>
            </a:r>
            <a:r>
              <a:rPr sz="2000" spc="-10" dirty="0">
                <a:solidFill>
                  <a:srgbClr val="437F85"/>
                </a:solidFill>
                <a:latin typeface="Times New Roman"/>
                <a:cs typeface="Times New Roman"/>
              </a:rPr>
              <a:t>l</a:t>
            </a:r>
            <a:r>
              <a:rPr sz="2000" dirty="0">
                <a:solidFill>
                  <a:srgbClr val="437F85"/>
                </a:solidFill>
                <a:latin typeface="Times New Roman"/>
                <a:cs typeface="Times New Roman"/>
              </a:rPr>
              <a:t>rea</a:t>
            </a:r>
            <a:r>
              <a:rPr sz="2000" spc="5" dirty="0">
                <a:solidFill>
                  <a:srgbClr val="437F85"/>
                </a:solidFill>
                <a:latin typeface="Times New Roman"/>
                <a:cs typeface="Times New Roman"/>
              </a:rPr>
              <a:t>d</a:t>
            </a:r>
            <a:r>
              <a:rPr sz="2000" dirty="0">
                <a:solidFill>
                  <a:srgbClr val="437F85"/>
                </a:solidFill>
                <a:latin typeface="Times New Roman"/>
                <a:cs typeface="Times New Roman"/>
              </a:rPr>
              <a:t>y</a:t>
            </a:r>
            <a:r>
              <a:rPr sz="2000" spc="-15" dirty="0">
                <a:solidFill>
                  <a:srgbClr val="437F85"/>
                </a:solidFill>
                <a:latin typeface="Times New Roman"/>
                <a:cs typeface="Times New Roman"/>
              </a:rPr>
              <a:t> </a:t>
            </a:r>
            <a:r>
              <a:rPr sz="2000" dirty="0">
                <a:solidFill>
                  <a:srgbClr val="437F85"/>
                </a:solidFill>
                <a:latin typeface="Times New Roman"/>
                <a:cs typeface="Times New Roman"/>
              </a:rPr>
              <a:t>used</a:t>
            </a:r>
            <a:r>
              <a:rPr sz="2000" spc="-30"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De</a:t>
            </a:r>
            <a:r>
              <a:rPr sz="2000" spc="5" dirty="0">
                <a:solidFill>
                  <a:srgbClr val="437F85"/>
                </a:solidFill>
                <a:latin typeface="Times New Roman"/>
                <a:cs typeface="Times New Roman"/>
              </a:rPr>
              <a:t>p</a:t>
            </a:r>
            <a:r>
              <a:rPr sz="2000" dirty="0">
                <a:solidFill>
                  <a:srgbClr val="437F85"/>
                </a:solidFill>
                <a:latin typeface="Times New Roman"/>
                <a:cs typeface="Times New Roman"/>
              </a:rPr>
              <a:t>art</a:t>
            </a:r>
            <a:r>
              <a:rPr sz="2000" spc="-30" dirty="0">
                <a:solidFill>
                  <a:srgbClr val="437F85"/>
                </a:solidFill>
                <a:latin typeface="Times New Roman"/>
                <a:cs typeface="Times New Roman"/>
              </a:rPr>
              <a:t>m</a:t>
            </a:r>
            <a:r>
              <a:rPr sz="2000" dirty="0">
                <a:solidFill>
                  <a:srgbClr val="437F85"/>
                </a:solidFill>
                <a:latin typeface="Times New Roman"/>
                <a:cs typeface="Times New Roman"/>
              </a:rPr>
              <a:t>ent</a:t>
            </a:r>
            <a:r>
              <a:rPr sz="2000" spc="-25" dirty="0">
                <a:solidFill>
                  <a:srgbClr val="437F85"/>
                </a:solidFill>
                <a:latin typeface="Times New Roman"/>
                <a:cs typeface="Times New Roman"/>
              </a:rPr>
              <a:t> </a:t>
            </a:r>
            <a:r>
              <a:rPr sz="2000" dirty="0">
                <a:solidFill>
                  <a:srgbClr val="437F85"/>
                </a:solidFill>
                <a:latin typeface="Times New Roman"/>
                <a:cs typeface="Times New Roman"/>
              </a:rPr>
              <a:t>C so c</a:t>
            </a:r>
            <a:r>
              <a:rPr sz="2000" spc="-10" dirty="0">
                <a:solidFill>
                  <a:srgbClr val="437F85"/>
                </a:solidFill>
                <a:latin typeface="Times New Roman"/>
                <a:cs typeface="Times New Roman"/>
              </a:rPr>
              <a:t>a</a:t>
            </a:r>
            <a:r>
              <a:rPr sz="2000" dirty="0">
                <a:solidFill>
                  <a:srgbClr val="437F85"/>
                </a:solidFill>
                <a:latin typeface="Times New Roman"/>
                <a:cs typeface="Times New Roman"/>
              </a:rPr>
              <a:t>n</a:t>
            </a:r>
            <a:r>
              <a:rPr sz="2000" spc="10" dirty="0">
                <a:solidFill>
                  <a:srgbClr val="437F85"/>
                </a:solidFill>
                <a:latin typeface="Times New Roman"/>
                <a:cs typeface="Times New Roman"/>
              </a:rPr>
              <a:t>n</a:t>
            </a:r>
            <a:r>
              <a:rPr sz="2000" dirty="0">
                <a:solidFill>
                  <a:srgbClr val="437F85"/>
                </a:solidFill>
                <a:latin typeface="Times New Roman"/>
                <a:cs typeface="Times New Roman"/>
              </a:rPr>
              <a:t>ot</a:t>
            </a:r>
            <a:r>
              <a:rPr sz="2000" spc="-35" dirty="0">
                <a:solidFill>
                  <a:srgbClr val="437F85"/>
                </a:solidFill>
                <a:latin typeface="Times New Roman"/>
                <a:cs typeface="Times New Roman"/>
              </a:rPr>
              <a:t> </a:t>
            </a:r>
            <a:r>
              <a:rPr sz="2000" dirty="0">
                <a:solidFill>
                  <a:srgbClr val="437F85"/>
                </a:solidFill>
                <a:latin typeface="Times New Roman"/>
                <a:cs typeface="Times New Roman"/>
              </a:rPr>
              <a:t>be</a:t>
            </a:r>
            <a:r>
              <a:rPr sz="2000" spc="10" dirty="0">
                <a:solidFill>
                  <a:srgbClr val="437F85"/>
                </a:solidFill>
                <a:latin typeface="Times New Roman"/>
                <a:cs typeface="Times New Roman"/>
              </a:rPr>
              <a:t> </a:t>
            </a:r>
            <a:r>
              <a:rPr sz="2000" dirty="0">
                <a:solidFill>
                  <a:srgbClr val="437F85"/>
                </a:solidFill>
                <a:latin typeface="Times New Roman"/>
                <a:cs typeface="Times New Roman"/>
              </a:rPr>
              <a:t>used.</a:t>
            </a:r>
            <a:endParaRPr sz="2000">
              <a:latin typeface="Times New Roman"/>
              <a:cs typeface="Times New Roman"/>
            </a:endParaRPr>
          </a:p>
          <a:p>
            <a:pPr marL="1384300" marR="5080" indent="-1372235">
              <a:lnSpc>
                <a:spcPct val="100000"/>
              </a:lnSpc>
              <a:tabLst>
                <a:tab pos="354965" algn="l"/>
              </a:tabLst>
            </a:pPr>
            <a:r>
              <a:rPr sz="2000" dirty="0">
                <a:solidFill>
                  <a:srgbClr val="437F85"/>
                </a:solidFill>
                <a:latin typeface="Arial"/>
                <a:cs typeface="Arial"/>
              </a:rPr>
              <a:t>•	</a:t>
            </a:r>
            <a:r>
              <a:rPr sz="2000" spc="-140" dirty="0">
                <a:solidFill>
                  <a:srgbClr val="437F85"/>
                </a:solidFill>
                <a:latin typeface="Times New Roman"/>
                <a:cs typeface="Times New Roman"/>
              </a:rPr>
              <a:t>A</a:t>
            </a:r>
            <a:r>
              <a:rPr sz="2000" dirty="0">
                <a:solidFill>
                  <a:srgbClr val="437F85"/>
                </a:solidFill>
                <a:latin typeface="Times New Roman"/>
                <a:cs typeface="Times New Roman"/>
              </a:rPr>
              <a:t>vail</a:t>
            </a:r>
            <a:r>
              <a:rPr sz="2000" spc="-10" dirty="0">
                <a:solidFill>
                  <a:srgbClr val="437F85"/>
                </a:solidFill>
                <a:latin typeface="Times New Roman"/>
                <a:cs typeface="Times New Roman"/>
              </a:rPr>
              <a:t>a</a:t>
            </a:r>
            <a:r>
              <a:rPr sz="2000" dirty="0">
                <a:solidFill>
                  <a:srgbClr val="437F85"/>
                </a:solidFill>
                <a:latin typeface="Times New Roman"/>
                <a:cs typeface="Times New Roman"/>
              </a:rPr>
              <a:t>ble</a:t>
            </a:r>
            <a:r>
              <a:rPr sz="2000" spc="-3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a:t>
            </a:r>
            <a:r>
              <a:rPr sz="2000" spc="-10" dirty="0">
                <a:solidFill>
                  <a:srgbClr val="437F85"/>
                </a:solidFill>
                <a:latin typeface="Times New Roman"/>
                <a:cs typeface="Times New Roman"/>
              </a:rPr>
              <a:t>t</a:t>
            </a:r>
            <a:r>
              <a:rPr sz="2000" dirty="0">
                <a:solidFill>
                  <a:srgbClr val="437F85"/>
                </a:solidFill>
                <a:latin typeface="Times New Roman"/>
                <a:cs typeface="Times New Roman"/>
              </a:rPr>
              <a:t>s:</a:t>
            </a:r>
            <a:r>
              <a:rPr sz="2000" spc="-40"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a:t>
            </a:r>
            <a:r>
              <a:rPr sz="2000" spc="-10" dirty="0">
                <a:solidFill>
                  <a:srgbClr val="437F85"/>
                </a:solidFill>
                <a:latin typeface="Times New Roman"/>
                <a:cs typeface="Times New Roman"/>
              </a:rPr>
              <a:t>4</a:t>
            </a:r>
            <a:r>
              <a:rPr sz="2000" dirty="0">
                <a:solidFill>
                  <a:srgbClr val="437F85"/>
                </a:solidFill>
                <a:latin typeface="Times New Roman"/>
                <a:cs typeface="Times New Roman"/>
              </a:rPr>
              <a:t>.32/</a:t>
            </a:r>
            <a:r>
              <a:rPr sz="2000" spc="-10" dirty="0">
                <a:solidFill>
                  <a:srgbClr val="437F85"/>
                </a:solidFill>
                <a:latin typeface="Times New Roman"/>
                <a:cs typeface="Times New Roman"/>
              </a:rPr>
              <a:t>2</a:t>
            </a:r>
            <a:r>
              <a:rPr sz="2000" dirty="0">
                <a:solidFill>
                  <a:srgbClr val="437F85"/>
                </a:solidFill>
                <a:latin typeface="Times New Roman"/>
                <a:cs typeface="Times New Roman"/>
              </a:rPr>
              <a:t>7, </a:t>
            </a:r>
            <a:r>
              <a:rPr sz="2000" spc="-35" dirty="0">
                <a:solidFill>
                  <a:srgbClr val="437F85"/>
                </a:solidFill>
                <a:latin typeface="Times New Roman"/>
                <a:cs typeface="Times New Roman"/>
              </a:rPr>
              <a:t> </a:t>
            </a:r>
            <a:r>
              <a:rPr sz="2000" spc="5" dirty="0">
                <a:solidFill>
                  <a:srgbClr val="437F85"/>
                </a:solidFill>
                <a:latin typeface="Times New Roman"/>
                <a:cs typeface="Times New Roman"/>
              </a:rPr>
              <a:t>2</a:t>
            </a:r>
            <a:r>
              <a:rPr sz="2000" dirty="0">
                <a:solidFill>
                  <a:srgbClr val="437F85"/>
                </a:solidFill>
                <a:latin typeface="Times New Roman"/>
                <a:cs typeface="Times New Roman"/>
              </a:rPr>
              <a:t>0</a:t>
            </a:r>
            <a:r>
              <a:rPr sz="2000" spc="10" dirty="0">
                <a:solidFill>
                  <a:srgbClr val="437F85"/>
                </a:solidFill>
                <a:latin typeface="Times New Roman"/>
                <a:cs typeface="Times New Roman"/>
              </a:rPr>
              <a:t>2</a:t>
            </a:r>
            <a:r>
              <a:rPr sz="2000" dirty="0">
                <a:solidFill>
                  <a:srgbClr val="437F85"/>
                </a:solidFill>
                <a:latin typeface="Times New Roman"/>
                <a:cs typeface="Times New Roman"/>
              </a:rPr>
              <a:t>.70.64.</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5" dirty="0">
                <a:solidFill>
                  <a:srgbClr val="437F85"/>
                </a:solidFill>
                <a:latin typeface="Times New Roman"/>
                <a:cs typeface="Times New Roman"/>
              </a:rPr>
              <a:t>/</a:t>
            </a:r>
            <a:r>
              <a:rPr sz="2000" dirty="0">
                <a:solidFill>
                  <a:srgbClr val="437F85"/>
                </a:solidFill>
                <a:latin typeface="Times New Roman"/>
                <a:cs typeface="Times New Roman"/>
              </a:rPr>
              <a:t>27,</a:t>
            </a:r>
            <a:r>
              <a:rPr sz="2000" spc="-40"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70.64.96</a:t>
            </a:r>
            <a:r>
              <a:rPr sz="2000" spc="-15" dirty="0">
                <a:solidFill>
                  <a:srgbClr val="437F85"/>
                </a:solidFill>
                <a:latin typeface="Times New Roman"/>
                <a:cs typeface="Times New Roman"/>
              </a:rPr>
              <a:t>/</a:t>
            </a:r>
            <a:r>
              <a:rPr sz="2000" dirty="0">
                <a:solidFill>
                  <a:srgbClr val="437F85"/>
                </a:solidFill>
                <a:latin typeface="Times New Roman"/>
                <a:cs typeface="Times New Roman"/>
              </a:rPr>
              <a:t>27, 2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70.64.12</a:t>
            </a:r>
            <a:r>
              <a:rPr sz="2000" spc="-15" dirty="0">
                <a:solidFill>
                  <a:srgbClr val="437F85"/>
                </a:solidFill>
                <a:latin typeface="Times New Roman"/>
                <a:cs typeface="Times New Roman"/>
              </a:rPr>
              <a:t>8</a:t>
            </a:r>
            <a:r>
              <a:rPr sz="2000" dirty="0">
                <a:solidFill>
                  <a:srgbClr val="437F85"/>
                </a:solidFill>
                <a:latin typeface="Times New Roman"/>
                <a:cs typeface="Times New Roman"/>
              </a:rPr>
              <a:t>/27,</a:t>
            </a:r>
            <a:r>
              <a:rPr sz="2000" spc="-50"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a:t>
            </a:r>
            <a:r>
              <a:rPr sz="2000" spc="10" dirty="0">
                <a:solidFill>
                  <a:srgbClr val="437F85"/>
                </a:solidFill>
                <a:latin typeface="Times New Roman"/>
                <a:cs typeface="Times New Roman"/>
              </a:rPr>
              <a:t>0</a:t>
            </a:r>
            <a:r>
              <a:rPr sz="2000" spc="-10" dirty="0">
                <a:solidFill>
                  <a:srgbClr val="437F85"/>
                </a:solidFill>
                <a:latin typeface="Times New Roman"/>
                <a:cs typeface="Times New Roman"/>
              </a:rPr>
              <a:t>.</a:t>
            </a:r>
            <a:r>
              <a:rPr sz="2000" dirty="0">
                <a:solidFill>
                  <a:srgbClr val="437F85"/>
                </a:solidFill>
                <a:latin typeface="Times New Roman"/>
                <a:cs typeface="Times New Roman"/>
              </a:rPr>
              <a:t>64.1</a:t>
            </a:r>
            <a:r>
              <a:rPr sz="2000" spc="-10" dirty="0">
                <a:solidFill>
                  <a:srgbClr val="437F85"/>
                </a:solidFill>
                <a:latin typeface="Times New Roman"/>
                <a:cs typeface="Times New Roman"/>
              </a:rPr>
              <a:t>6</a:t>
            </a:r>
            <a:r>
              <a:rPr sz="2000" dirty="0">
                <a:solidFill>
                  <a:srgbClr val="437F85"/>
                </a:solidFill>
                <a:latin typeface="Times New Roman"/>
                <a:cs typeface="Times New Roman"/>
              </a:rPr>
              <a:t>0</a:t>
            </a:r>
            <a:r>
              <a:rPr sz="2000" spc="-15" dirty="0">
                <a:solidFill>
                  <a:srgbClr val="437F85"/>
                </a:solidFill>
                <a:latin typeface="Times New Roman"/>
                <a:cs typeface="Times New Roman"/>
              </a:rPr>
              <a:t>/</a:t>
            </a:r>
            <a:r>
              <a:rPr sz="2000" dirty="0">
                <a:solidFill>
                  <a:srgbClr val="437F85"/>
                </a:solidFill>
                <a:latin typeface="Times New Roman"/>
                <a:cs typeface="Times New Roman"/>
              </a:rPr>
              <a:t>27,</a:t>
            </a:r>
            <a:r>
              <a:rPr sz="2000" spc="-4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a:t>
            </a:r>
            <a:r>
              <a:rPr sz="2000" spc="10" dirty="0">
                <a:solidFill>
                  <a:srgbClr val="437F85"/>
                </a:solidFill>
                <a:latin typeface="Times New Roman"/>
                <a:cs typeface="Times New Roman"/>
              </a:rPr>
              <a:t>0</a:t>
            </a:r>
            <a:r>
              <a:rPr sz="2000" spc="-10" dirty="0">
                <a:solidFill>
                  <a:srgbClr val="437F85"/>
                </a:solidFill>
                <a:latin typeface="Times New Roman"/>
                <a:cs typeface="Times New Roman"/>
              </a:rPr>
              <a:t>.</a:t>
            </a:r>
            <a:r>
              <a:rPr sz="2000" dirty="0">
                <a:solidFill>
                  <a:srgbClr val="437F85"/>
                </a:solidFill>
                <a:latin typeface="Times New Roman"/>
                <a:cs typeface="Times New Roman"/>
              </a:rPr>
              <a:t>64.1</a:t>
            </a:r>
            <a:r>
              <a:rPr sz="2000" spc="-10" dirty="0">
                <a:solidFill>
                  <a:srgbClr val="437F85"/>
                </a:solidFill>
                <a:latin typeface="Times New Roman"/>
                <a:cs typeface="Times New Roman"/>
              </a:rPr>
              <a:t>9</a:t>
            </a:r>
            <a:r>
              <a:rPr sz="2000" dirty="0">
                <a:solidFill>
                  <a:srgbClr val="437F85"/>
                </a:solidFill>
                <a:latin typeface="Times New Roman"/>
                <a:cs typeface="Times New Roman"/>
              </a:rPr>
              <a:t>2/2</a:t>
            </a:r>
            <a:r>
              <a:rPr sz="2000" spc="-15" dirty="0">
                <a:solidFill>
                  <a:srgbClr val="437F85"/>
                </a:solidFill>
                <a:latin typeface="Times New Roman"/>
                <a:cs typeface="Times New Roman"/>
              </a:rPr>
              <a:t>7</a:t>
            </a:r>
            <a:r>
              <a:rPr sz="2000" dirty="0">
                <a:solidFill>
                  <a:srgbClr val="437F85"/>
                </a:solidFill>
                <a:latin typeface="Times New Roman"/>
                <a:cs typeface="Times New Roman"/>
              </a:rPr>
              <a:t>,</a:t>
            </a:r>
            <a:endParaRPr sz="2000">
              <a:latin typeface="Times New Roman"/>
              <a:cs typeface="Times New Roman"/>
            </a:endParaRPr>
          </a:p>
          <a:p>
            <a:pPr marL="1384300">
              <a:lnSpc>
                <a:spcPct val="100000"/>
              </a:lnSpc>
            </a:pP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70.64.22</a:t>
            </a:r>
            <a:r>
              <a:rPr sz="2000" spc="-15" dirty="0">
                <a:solidFill>
                  <a:srgbClr val="437F85"/>
                </a:solidFill>
                <a:latin typeface="Times New Roman"/>
                <a:cs typeface="Times New Roman"/>
              </a:rPr>
              <a:t>4</a:t>
            </a:r>
            <a:r>
              <a:rPr sz="2000" dirty="0">
                <a:solidFill>
                  <a:srgbClr val="437F85"/>
                </a:solidFill>
                <a:latin typeface="Times New Roman"/>
                <a:cs typeface="Times New Roman"/>
              </a:rPr>
              <a:t>/27</a:t>
            </a:r>
            <a:endParaRPr sz="2000">
              <a:latin typeface="Times New Roman"/>
              <a:cs typeface="Times New Roman"/>
            </a:endParaRPr>
          </a:p>
          <a:p>
            <a:pPr marL="354965" indent="-342265">
              <a:lnSpc>
                <a:spcPct val="100000"/>
              </a:lnSpc>
              <a:buClr>
                <a:srgbClr val="437F85"/>
              </a:buClr>
              <a:buFont typeface="Arial"/>
              <a:buChar char="•"/>
              <a:tabLst>
                <a:tab pos="355600" algn="l"/>
              </a:tabLst>
            </a:pPr>
            <a:r>
              <a:rPr sz="2000" dirty="0">
                <a:solidFill>
                  <a:srgbClr val="437F85"/>
                </a:solidFill>
                <a:latin typeface="Times New Roman"/>
                <a:cs typeface="Times New Roman"/>
              </a:rPr>
              <a:t>Let</a:t>
            </a:r>
            <a:r>
              <a:rPr sz="2000" spc="-5" dirty="0">
                <a:solidFill>
                  <a:srgbClr val="437F85"/>
                </a:solidFill>
                <a:latin typeface="Times New Roman"/>
                <a:cs typeface="Times New Roman"/>
              </a:rPr>
              <a:t> </a:t>
            </a:r>
            <a:r>
              <a:rPr sz="2000" spc="5" dirty="0">
                <a:solidFill>
                  <a:srgbClr val="437F85"/>
                </a:solidFill>
                <a:latin typeface="Times New Roman"/>
                <a:cs typeface="Times New Roman"/>
              </a:rPr>
              <a:t>u</a:t>
            </a:r>
            <a:r>
              <a:rPr sz="2000" dirty="0">
                <a:solidFill>
                  <a:srgbClr val="437F85"/>
                </a:solidFill>
                <a:latin typeface="Times New Roman"/>
                <a:cs typeface="Times New Roman"/>
              </a:rPr>
              <a:t>s</a:t>
            </a:r>
            <a:r>
              <a:rPr sz="2000" spc="-20" dirty="0">
                <a:solidFill>
                  <a:srgbClr val="437F85"/>
                </a:solidFill>
                <a:latin typeface="Times New Roman"/>
                <a:cs typeface="Times New Roman"/>
              </a:rPr>
              <a:t> </a:t>
            </a:r>
            <a:r>
              <a:rPr sz="2000" dirty="0">
                <a:solidFill>
                  <a:srgbClr val="437F85"/>
                </a:solidFill>
                <a:latin typeface="Times New Roman"/>
                <a:cs typeface="Times New Roman"/>
              </a:rPr>
              <a:t>Sel</a:t>
            </a:r>
            <a:r>
              <a:rPr sz="2000" spc="-10" dirty="0">
                <a:solidFill>
                  <a:srgbClr val="437F85"/>
                </a:solidFill>
                <a:latin typeface="Times New Roman"/>
                <a:cs typeface="Times New Roman"/>
              </a:rPr>
              <a:t>e</a:t>
            </a:r>
            <a:r>
              <a:rPr sz="2000" dirty="0">
                <a:solidFill>
                  <a:srgbClr val="437F85"/>
                </a:solidFill>
                <a:latin typeface="Times New Roman"/>
                <a:cs typeface="Times New Roman"/>
              </a:rPr>
              <a:t>ct</a:t>
            </a:r>
            <a:r>
              <a:rPr sz="2000" spc="-1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35" dirty="0">
                <a:solidFill>
                  <a:srgbClr val="437F85"/>
                </a:solidFill>
                <a:latin typeface="Times New Roman"/>
                <a:cs typeface="Times New Roman"/>
              </a:rPr>
              <a:t> </a:t>
            </a:r>
            <a:r>
              <a:rPr sz="2000" dirty="0">
                <a:solidFill>
                  <a:srgbClr val="437F85"/>
                </a:solidFill>
                <a:latin typeface="Times New Roman"/>
                <a:cs typeface="Times New Roman"/>
              </a:rPr>
              <a:t>A</a:t>
            </a:r>
            <a:r>
              <a:rPr sz="2000" spc="-100" dirty="0">
                <a:solidFill>
                  <a:srgbClr val="437F85"/>
                </a:solidFill>
                <a:latin typeface="Times New Roman"/>
                <a:cs typeface="Times New Roman"/>
              </a:rPr>
              <a:t> </a:t>
            </a:r>
            <a:r>
              <a:rPr sz="2000" spc="-5" dirty="0">
                <a:solidFill>
                  <a:srgbClr val="437F85"/>
                </a:solidFill>
                <a:latin typeface="Times New Roman"/>
                <a:cs typeface="Times New Roman"/>
              </a:rPr>
              <a:t>a</a:t>
            </a:r>
            <a:r>
              <a:rPr sz="2000" dirty="0">
                <a:solidFill>
                  <a:srgbClr val="437F85"/>
                </a:solidFill>
                <a:latin typeface="Times New Roman"/>
                <a:cs typeface="Times New Roman"/>
              </a:rPr>
              <a:t>s</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202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spc="-10" dirty="0">
                <a:solidFill>
                  <a:srgbClr val="437F85"/>
                </a:solidFill>
                <a:latin typeface="Times New Roman"/>
                <a:cs typeface="Times New Roman"/>
              </a:rPr>
              <a:t>0</a:t>
            </a:r>
            <a:r>
              <a:rPr sz="2000" dirty="0">
                <a:solidFill>
                  <a:srgbClr val="437F85"/>
                </a:solidFill>
                <a:latin typeface="Times New Roman"/>
                <a:cs typeface="Times New Roman"/>
              </a:rPr>
              <a:t>.</a:t>
            </a:r>
            <a:r>
              <a:rPr sz="2000" spc="-10" dirty="0">
                <a:solidFill>
                  <a:srgbClr val="437F85"/>
                </a:solidFill>
                <a:latin typeface="Times New Roman"/>
                <a:cs typeface="Times New Roman"/>
              </a:rPr>
              <a:t>6</a:t>
            </a:r>
            <a:r>
              <a:rPr sz="2000" spc="5" dirty="0">
                <a:solidFill>
                  <a:srgbClr val="437F85"/>
                </a:solidFill>
                <a:latin typeface="Times New Roman"/>
                <a:cs typeface="Times New Roman"/>
              </a:rPr>
              <a:t>4</a:t>
            </a:r>
            <a:r>
              <a:rPr sz="2000" spc="-10" dirty="0">
                <a:solidFill>
                  <a:srgbClr val="437F85"/>
                </a:solidFill>
                <a:latin typeface="Times New Roman"/>
                <a:cs typeface="Times New Roman"/>
              </a:rPr>
              <a:t>.</a:t>
            </a:r>
            <a:r>
              <a:rPr sz="2000" spc="5" dirty="0">
                <a:solidFill>
                  <a:srgbClr val="437F85"/>
                </a:solidFill>
                <a:latin typeface="Times New Roman"/>
                <a:cs typeface="Times New Roman"/>
              </a:rPr>
              <a:t>3</a:t>
            </a:r>
            <a:r>
              <a:rPr sz="2000" spc="-10" dirty="0">
                <a:solidFill>
                  <a:srgbClr val="437F85"/>
                </a:solidFill>
                <a:latin typeface="Times New Roman"/>
                <a:cs typeface="Times New Roman"/>
              </a:rPr>
              <a:t>2/2</a:t>
            </a:r>
            <a:r>
              <a:rPr sz="2000" spc="-5" dirty="0">
                <a:solidFill>
                  <a:srgbClr val="437F85"/>
                </a:solidFill>
                <a:latin typeface="Times New Roman"/>
                <a:cs typeface="Times New Roman"/>
              </a:rPr>
              <a:t>7</a:t>
            </a:r>
            <a:r>
              <a:rPr sz="2000" dirty="0">
                <a:solidFill>
                  <a:srgbClr val="437F85"/>
                </a:solidFill>
                <a:latin typeface="Times New Roman"/>
                <a:cs typeface="Times New Roman"/>
              </a:rPr>
              <a:t>,</a:t>
            </a:r>
            <a:r>
              <a:rPr sz="2000" spc="-30" dirty="0">
                <a:solidFill>
                  <a:srgbClr val="437F85"/>
                </a:solidFill>
                <a:latin typeface="Times New Roman"/>
                <a:cs typeface="Times New Roman"/>
              </a:rPr>
              <a:t> </a:t>
            </a:r>
            <a:r>
              <a:rPr sz="2000" dirty="0">
                <a:solidFill>
                  <a:srgbClr val="437F85"/>
                </a:solidFill>
                <a:latin typeface="Times New Roman"/>
                <a:cs typeface="Times New Roman"/>
              </a:rPr>
              <a:t>then,</a:t>
            </a:r>
            <a:endParaRPr sz="2000">
              <a:latin typeface="Times New Roman"/>
              <a:cs typeface="Times New Roman"/>
            </a:endParaRPr>
          </a:p>
          <a:p>
            <a:pPr marL="12700">
              <a:lnSpc>
                <a:spcPct val="100000"/>
              </a:lnSpc>
              <a:tabLst>
                <a:tab pos="354965" algn="l"/>
              </a:tabLst>
            </a:pPr>
            <a:r>
              <a:rPr sz="2000" dirty="0">
                <a:solidFill>
                  <a:srgbClr val="437F85"/>
                </a:solidFill>
                <a:latin typeface="Arial"/>
                <a:cs typeface="Arial"/>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M</a:t>
            </a:r>
            <a:r>
              <a:rPr sz="2000" spc="-10" dirty="0">
                <a:solidFill>
                  <a:srgbClr val="437F85"/>
                </a:solidFill>
                <a:latin typeface="Times New Roman"/>
                <a:cs typeface="Times New Roman"/>
              </a:rPr>
              <a:t>a</a:t>
            </a:r>
            <a:r>
              <a:rPr sz="2000" dirty="0">
                <a:solidFill>
                  <a:srgbClr val="437F85"/>
                </a:solidFill>
                <a:latin typeface="Times New Roman"/>
                <a:cs typeface="Times New Roman"/>
              </a:rPr>
              <a:t>sk =</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255</a:t>
            </a:r>
            <a:r>
              <a:rPr sz="2000" dirty="0">
                <a:solidFill>
                  <a:srgbClr val="437F85"/>
                </a:solidFill>
                <a:latin typeface="Times New Roman"/>
                <a:cs typeface="Times New Roman"/>
              </a:rPr>
              <a:t>.25</a:t>
            </a:r>
            <a:r>
              <a:rPr sz="2000" spc="5" dirty="0">
                <a:solidFill>
                  <a:srgbClr val="437F85"/>
                </a:solidFill>
                <a:latin typeface="Times New Roman"/>
                <a:cs typeface="Times New Roman"/>
              </a:rPr>
              <a:t>5</a:t>
            </a:r>
            <a:r>
              <a:rPr sz="2000" spc="-10" dirty="0">
                <a:solidFill>
                  <a:srgbClr val="437F85"/>
                </a:solidFill>
                <a:latin typeface="Times New Roman"/>
                <a:cs typeface="Times New Roman"/>
              </a:rPr>
              <a:t>.</a:t>
            </a:r>
            <a:r>
              <a:rPr sz="2000" dirty="0">
                <a:solidFill>
                  <a:srgbClr val="437F85"/>
                </a:solidFill>
                <a:latin typeface="Times New Roman"/>
                <a:cs typeface="Times New Roman"/>
              </a:rPr>
              <a:t>25</a:t>
            </a:r>
            <a:r>
              <a:rPr sz="2000" spc="-5" dirty="0">
                <a:solidFill>
                  <a:srgbClr val="437F85"/>
                </a:solidFill>
                <a:latin typeface="Times New Roman"/>
                <a:cs typeface="Times New Roman"/>
              </a:rPr>
              <a:t>5</a:t>
            </a:r>
            <a:r>
              <a:rPr sz="2000" dirty="0">
                <a:solidFill>
                  <a:srgbClr val="437F85"/>
                </a:solidFill>
                <a:latin typeface="Times New Roman"/>
                <a:cs typeface="Times New Roman"/>
              </a:rPr>
              <a:t>.</a:t>
            </a:r>
            <a:r>
              <a:rPr sz="2000" spc="-10" dirty="0">
                <a:solidFill>
                  <a:srgbClr val="437F85"/>
                </a:solidFill>
                <a:latin typeface="Times New Roman"/>
                <a:cs typeface="Times New Roman"/>
              </a:rPr>
              <a:t>[</a:t>
            </a:r>
            <a:r>
              <a:rPr sz="2000" spc="-80" dirty="0">
                <a:solidFill>
                  <a:srgbClr val="437F85"/>
                </a:solidFill>
                <a:latin typeface="Times New Roman"/>
                <a:cs typeface="Times New Roman"/>
              </a:rPr>
              <a:t>1</a:t>
            </a:r>
            <a:r>
              <a:rPr sz="2000" spc="-70" dirty="0">
                <a:solidFill>
                  <a:srgbClr val="437F85"/>
                </a:solidFill>
                <a:latin typeface="Times New Roman"/>
                <a:cs typeface="Times New Roman"/>
              </a:rPr>
              <a:t>1</a:t>
            </a:r>
            <a:r>
              <a:rPr sz="2000" dirty="0">
                <a:solidFill>
                  <a:srgbClr val="437F85"/>
                </a:solidFill>
                <a:latin typeface="Times New Roman"/>
                <a:cs typeface="Times New Roman"/>
              </a:rPr>
              <a:t>1</a:t>
            </a:r>
            <a:r>
              <a:rPr sz="2000" spc="-15" dirty="0">
                <a:solidFill>
                  <a:srgbClr val="437F85"/>
                </a:solidFill>
                <a:latin typeface="Times New Roman"/>
                <a:cs typeface="Times New Roman"/>
              </a:rPr>
              <a:t>0</a:t>
            </a:r>
            <a:r>
              <a:rPr sz="2000" dirty="0">
                <a:solidFill>
                  <a:srgbClr val="437F85"/>
                </a:solidFill>
                <a:latin typeface="Times New Roman"/>
                <a:cs typeface="Times New Roman"/>
              </a:rPr>
              <a:t>0000]</a:t>
            </a:r>
            <a:r>
              <a:rPr sz="2000" spc="-55" dirty="0">
                <a:solidFill>
                  <a:srgbClr val="437F85"/>
                </a:solidFill>
                <a:latin typeface="Times New Roman"/>
                <a:cs typeface="Times New Roman"/>
              </a:rPr>
              <a:t> </a:t>
            </a:r>
            <a:r>
              <a:rPr sz="2000" dirty="0">
                <a:solidFill>
                  <a:srgbClr val="437F85"/>
                </a:solidFill>
                <a:latin typeface="Times New Roman"/>
                <a:cs typeface="Times New Roman"/>
              </a:rPr>
              <a:t>= </a:t>
            </a:r>
            <a:r>
              <a:rPr sz="2000" spc="5" dirty="0">
                <a:solidFill>
                  <a:srgbClr val="437F85"/>
                </a:solidFill>
                <a:latin typeface="Times New Roman"/>
                <a:cs typeface="Times New Roman"/>
              </a:rPr>
              <a:t>255</a:t>
            </a:r>
            <a:r>
              <a:rPr sz="2000" dirty="0">
                <a:solidFill>
                  <a:srgbClr val="437F85"/>
                </a:solidFill>
                <a:latin typeface="Times New Roman"/>
                <a:cs typeface="Times New Roman"/>
              </a:rPr>
              <a:t>.25</a:t>
            </a:r>
            <a:r>
              <a:rPr sz="2000" spc="5" dirty="0">
                <a:solidFill>
                  <a:srgbClr val="437F85"/>
                </a:solidFill>
                <a:latin typeface="Times New Roman"/>
                <a:cs typeface="Times New Roman"/>
              </a:rPr>
              <a:t>5</a:t>
            </a:r>
            <a:r>
              <a:rPr sz="2000" spc="-10" dirty="0">
                <a:solidFill>
                  <a:srgbClr val="437F85"/>
                </a:solidFill>
                <a:latin typeface="Times New Roman"/>
                <a:cs typeface="Times New Roman"/>
              </a:rPr>
              <a:t>.</a:t>
            </a:r>
            <a:r>
              <a:rPr sz="2000" dirty="0">
                <a:solidFill>
                  <a:srgbClr val="437F85"/>
                </a:solidFill>
                <a:latin typeface="Times New Roman"/>
                <a:cs typeface="Times New Roman"/>
              </a:rPr>
              <a:t>25</a:t>
            </a:r>
            <a:r>
              <a:rPr sz="2000" spc="-10" dirty="0">
                <a:solidFill>
                  <a:srgbClr val="437F85"/>
                </a:solidFill>
                <a:latin typeface="Times New Roman"/>
                <a:cs typeface="Times New Roman"/>
              </a:rPr>
              <a:t>5</a:t>
            </a:r>
            <a:r>
              <a:rPr sz="2000" dirty="0">
                <a:solidFill>
                  <a:srgbClr val="437F85"/>
                </a:solidFill>
                <a:latin typeface="Times New Roman"/>
                <a:cs typeface="Times New Roman"/>
              </a:rPr>
              <a:t>.224</a:t>
            </a:r>
            <a:endParaRPr sz="2000">
              <a:latin typeface="Times New Roman"/>
              <a:cs typeface="Times New Roman"/>
            </a:endParaRPr>
          </a:p>
          <a:p>
            <a:pPr marL="12700">
              <a:lnSpc>
                <a:spcPct val="100000"/>
              </a:lnSpc>
            </a:pPr>
            <a:r>
              <a:rPr sz="2000" dirty="0">
                <a:solidFill>
                  <a:srgbClr val="437F85"/>
                </a:solidFill>
                <a:latin typeface="Arial"/>
                <a:cs typeface="Arial"/>
              </a:rPr>
              <a:t>•</a:t>
            </a:r>
            <a:endParaRPr sz="2000">
              <a:latin typeface="Arial"/>
              <a:cs typeface="Arial"/>
            </a:endParaRPr>
          </a:p>
          <a:p>
            <a:pPr marL="12700">
              <a:lnSpc>
                <a:spcPct val="100000"/>
              </a:lnSpc>
            </a:pPr>
            <a:r>
              <a:rPr sz="2000" dirty="0">
                <a:solidFill>
                  <a:srgbClr val="437F85"/>
                </a:solidFill>
                <a:latin typeface="Arial"/>
                <a:cs typeface="Arial"/>
              </a:rPr>
              <a:t>•</a:t>
            </a:r>
            <a:endParaRPr sz="2000">
              <a:latin typeface="Arial"/>
              <a:cs typeface="Arial"/>
            </a:endParaRPr>
          </a:p>
          <a:p>
            <a:pPr marL="12700">
              <a:lnSpc>
                <a:spcPct val="100000"/>
              </a:lnSpc>
            </a:pPr>
            <a:r>
              <a:rPr sz="2000" dirty="0">
                <a:solidFill>
                  <a:srgbClr val="437F85"/>
                </a:solidFill>
                <a:latin typeface="Arial"/>
                <a:cs typeface="Arial"/>
              </a:rPr>
              <a:t>•</a:t>
            </a:r>
            <a:endParaRPr sz="2000">
              <a:latin typeface="Arial"/>
              <a:cs typeface="Arial"/>
            </a:endParaRPr>
          </a:p>
        </p:txBody>
      </p:sp>
      <p:sp>
        <p:nvSpPr>
          <p:cNvPr id="4" name="object 4"/>
          <p:cNvSpPr txBox="1"/>
          <p:nvPr/>
        </p:nvSpPr>
        <p:spPr>
          <a:xfrm>
            <a:off x="1400082" y="6314323"/>
            <a:ext cx="2980055" cy="585470"/>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Network</a:t>
            </a:r>
            <a:r>
              <a:rPr sz="2000" spc="-25" dirty="0">
                <a:solidFill>
                  <a:srgbClr val="437F85"/>
                </a:solidFill>
                <a:latin typeface="Times New Roman"/>
                <a:cs typeface="Times New Roman"/>
              </a:rPr>
              <a:t> </a:t>
            </a:r>
            <a:r>
              <a:rPr sz="2000" dirty="0">
                <a:solidFill>
                  <a:srgbClr val="437F85"/>
                </a:solidFill>
                <a:latin typeface="Times New Roman"/>
                <a:cs typeface="Times New Roman"/>
              </a:rPr>
              <a:t>ID</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202.7</a:t>
            </a:r>
            <a:r>
              <a:rPr sz="2000" spc="-10" dirty="0">
                <a:solidFill>
                  <a:srgbClr val="437F85"/>
                </a:solidFill>
                <a:latin typeface="Times New Roman"/>
                <a:cs typeface="Times New Roman"/>
              </a:rPr>
              <a:t>0</a:t>
            </a:r>
            <a:r>
              <a:rPr sz="2000" dirty="0">
                <a:solidFill>
                  <a:srgbClr val="437F85"/>
                </a:solidFill>
                <a:latin typeface="Times New Roman"/>
                <a:cs typeface="Times New Roman"/>
              </a:rPr>
              <a:t>.</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0" dirty="0">
                <a:solidFill>
                  <a:srgbClr val="437F85"/>
                </a:solidFill>
                <a:latin typeface="Times New Roman"/>
                <a:cs typeface="Times New Roman"/>
              </a:rPr>
              <a:t>.</a:t>
            </a:r>
            <a:r>
              <a:rPr sz="2000" dirty="0">
                <a:solidFill>
                  <a:srgbClr val="437F85"/>
                </a:solidFill>
                <a:latin typeface="Times New Roman"/>
                <a:cs typeface="Times New Roman"/>
              </a:rPr>
              <a:t>32</a:t>
            </a:r>
            <a:endParaRPr sz="2000" dirty="0">
              <a:latin typeface="Times New Roman"/>
              <a:cs typeface="Times New Roman"/>
            </a:endParaRPr>
          </a:p>
          <a:p>
            <a:pPr marL="12700">
              <a:lnSpc>
                <a:spcPct val="100000"/>
              </a:lnSpc>
            </a:pPr>
            <a:r>
              <a:rPr sz="2000" dirty="0">
                <a:solidFill>
                  <a:srgbClr val="437F85"/>
                </a:solidFill>
                <a:latin typeface="Times New Roman"/>
                <a:cs typeface="Times New Roman"/>
              </a:rPr>
              <a:t>Broa</a:t>
            </a:r>
            <a:r>
              <a:rPr sz="2000" spc="5" dirty="0">
                <a:solidFill>
                  <a:srgbClr val="437F85"/>
                </a:solidFill>
                <a:latin typeface="Times New Roman"/>
                <a:cs typeface="Times New Roman"/>
              </a:rPr>
              <a:t>d</a:t>
            </a:r>
            <a:r>
              <a:rPr sz="2000" dirty="0">
                <a:solidFill>
                  <a:srgbClr val="437F85"/>
                </a:solidFill>
                <a:latin typeface="Times New Roman"/>
                <a:cs typeface="Times New Roman"/>
              </a:rPr>
              <a:t>cast</a:t>
            </a:r>
            <a:r>
              <a:rPr sz="2000" spc="-35" dirty="0">
                <a:solidFill>
                  <a:srgbClr val="437F85"/>
                </a:solidFill>
                <a:latin typeface="Times New Roman"/>
                <a:cs typeface="Times New Roman"/>
              </a:rPr>
              <a:t> </a:t>
            </a:r>
            <a:r>
              <a:rPr sz="2000" dirty="0">
                <a:solidFill>
                  <a:srgbClr val="437F85"/>
                </a:solidFill>
                <a:latin typeface="Times New Roman"/>
                <a:cs typeface="Times New Roman"/>
              </a:rPr>
              <a:t>ID</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5" dirty="0">
                <a:solidFill>
                  <a:srgbClr val="437F85"/>
                </a:solidFill>
                <a:latin typeface="Times New Roman"/>
                <a:cs typeface="Times New Roman"/>
              </a:rPr>
              <a:t>202</a:t>
            </a:r>
            <a:r>
              <a:rPr sz="2000" dirty="0">
                <a:solidFill>
                  <a:srgbClr val="437F85"/>
                </a:solidFill>
                <a:latin typeface="Times New Roman"/>
                <a:cs typeface="Times New Roman"/>
              </a:rPr>
              <a:t>.</a:t>
            </a:r>
            <a:r>
              <a:rPr sz="2000" spc="5" dirty="0">
                <a:solidFill>
                  <a:srgbClr val="437F85"/>
                </a:solidFill>
                <a:latin typeface="Times New Roman"/>
                <a:cs typeface="Times New Roman"/>
              </a:rPr>
              <a:t>70</a:t>
            </a:r>
            <a:r>
              <a:rPr sz="2000" spc="-10" dirty="0">
                <a:solidFill>
                  <a:srgbClr val="437F85"/>
                </a:solidFill>
                <a:latin typeface="Times New Roman"/>
                <a:cs typeface="Times New Roman"/>
              </a:rPr>
              <a:t>.</a:t>
            </a:r>
            <a:r>
              <a:rPr sz="2000" spc="5" dirty="0">
                <a:solidFill>
                  <a:srgbClr val="437F85"/>
                </a:solidFill>
                <a:latin typeface="Times New Roman"/>
                <a:cs typeface="Times New Roman"/>
              </a:rPr>
              <a:t>6</a:t>
            </a:r>
            <a:r>
              <a:rPr sz="2000" spc="-10" dirty="0">
                <a:solidFill>
                  <a:srgbClr val="437F85"/>
                </a:solidFill>
                <a:latin typeface="Times New Roman"/>
                <a:cs typeface="Times New Roman"/>
              </a:rPr>
              <a:t>4</a:t>
            </a:r>
            <a:r>
              <a:rPr sz="2000" spc="5" dirty="0">
                <a:solidFill>
                  <a:srgbClr val="437F85"/>
                </a:solidFill>
                <a:latin typeface="Times New Roman"/>
                <a:cs typeface="Times New Roman"/>
              </a:rPr>
              <a:t>.</a:t>
            </a:r>
            <a:r>
              <a:rPr sz="2000" spc="-10" dirty="0">
                <a:solidFill>
                  <a:srgbClr val="437F85"/>
                </a:solidFill>
                <a:latin typeface="Times New Roman"/>
                <a:cs typeface="Times New Roman"/>
              </a:rPr>
              <a:t>63</a:t>
            </a:r>
            <a:endParaRPr sz="2000" dirty="0">
              <a:latin typeface="Times New Roman"/>
              <a:cs typeface="Times New Roman"/>
            </a:endParaRPr>
          </a:p>
        </p:txBody>
      </p:sp>
      <p:sp>
        <p:nvSpPr>
          <p:cNvPr id="5" name="object 5"/>
          <p:cNvSpPr txBox="1"/>
          <p:nvPr/>
        </p:nvSpPr>
        <p:spPr>
          <a:xfrm>
            <a:off x="4781865" y="6314323"/>
            <a:ext cx="3317875" cy="585470"/>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(The</a:t>
            </a:r>
            <a:r>
              <a:rPr sz="2000" spc="-25" dirty="0">
                <a:solidFill>
                  <a:srgbClr val="437F85"/>
                </a:solidFill>
                <a:latin typeface="Times New Roman"/>
                <a:cs typeface="Times New Roman"/>
              </a:rPr>
              <a:t> </a:t>
            </a:r>
            <a:r>
              <a:rPr sz="2000" dirty="0">
                <a:solidFill>
                  <a:srgbClr val="437F85"/>
                </a:solidFill>
                <a:latin typeface="Times New Roman"/>
                <a:cs typeface="Times New Roman"/>
              </a:rPr>
              <a:t>first</a:t>
            </a:r>
            <a:r>
              <a:rPr sz="2000" spc="-25" dirty="0">
                <a:solidFill>
                  <a:srgbClr val="437F85"/>
                </a:solidFill>
                <a:latin typeface="Times New Roman"/>
                <a:cs typeface="Times New Roman"/>
              </a:rPr>
              <a:t> </a:t>
            </a:r>
            <a:r>
              <a:rPr sz="2000" spc="-10" dirty="0">
                <a:solidFill>
                  <a:srgbClr val="437F85"/>
                </a:solidFill>
                <a:latin typeface="Times New Roman"/>
                <a:cs typeface="Times New Roman"/>
              </a:rPr>
              <a:t>i</a:t>
            </a:r>
            <a:r>
              <a:rPr sz="2000" dirty="0">
                <a:solidFill>
                  <a:srgbClr val="437F85"/>
                </a:solidFill>
                <a:latin typeface="Times New Roman"/>
                <a:cs typeface="Times New Roman"/>
              </a:rPr>
              <a:t>p</a:t>
            </a:r>
            <a:r>
              <a:rPr sz="2000" spc="-20" dirty="0">
                <a:solidFill>
                  <a:srgbClr val="437F85"/>
                </a:solidFill>
                <a:latin typeface="Times New Roman"/>
                <a:cs typeface="Times New Roman"/>
              </a:rPr>
              <a:t> </a:t>
            </a:r>
            <a:r>
              <a:rPr sz="2000" dirty="0">
                <a:solidFill>
                  <a:srgbClr val="437F85"/>
                </a:solidFill>
                <a:latin typeface="Times New Roman"/>
                <a:cs typeface="Times New Roman"/>
              </a:rPr>
              <a:t>address</a:t>
            </a:r>
            <a:r>
              <a:rPr sz="2000" spc="-30" dirty="0">
                <a:solidFill>
                  <a:srgbClr val="437F85"/>
                </a:solidFill>
                <a:latin typeface="Times New Roman"/>
                <a:cs typeface="Times New Roman"/>
              </a:rPr>
              <a:t> </a:t>
            </a:r>
            <a:r>
              <a:rPr sz="2000" dirty="0">
                <a:solidFill>
                  <a:srgbClr val="437F85"/>
                </a:solidFill>
                <a:latin typeface="Times New Roman"/>
                <a:cs typeface="Times New Roman"/>
              </a:rPr>
              <a:t>of</a:t>
            </a:r>
            <a:r>
              <a:rPr sz="2000" spc="-20" dirty="0">
                <a:solidFill>
                  <a:srgbClr val="437F85"/>
                </a:solidFill>
                <a:latin typeface="Times New Roman"/>
                <a:cs typeface="Times New Roman"/>
              </a:rPr>
              <a:t> </a:t>
            </a:r>
            <a:r>
              <a:rPr sz="2000" dirty="0">
                <a:solidFill>
                  <a:srgbClr val="437F85"/>
                </a:solidFill>
                <a:latin typeface="Times New Roman"/>
                <a:cs typeface="Times New Roman"/>
              </a:rPr>
              <a:t>netwo</a:t>
            </a:r>
            <a:r>
              <a:rPr sz="2000" spc="5" dirty="0">
                <a:solidFill>
                  <a:srgbClr val="437F85"/>
                </a:solidFill>
                <a:latin typeface="Times New Roman"/>
                <a:cs typeface="Times New Roman"/>
              </a:rPr>
              <a:t>r</a:t>
            </a:r>
            <a:r>
              <a:rPr sz="2000" dirty="0">
                <a:solidFill>
                  <a:srgbClr val="437F85"/>
                </a:solidFill>
                <a:latin typeface="Times New Roman"/>
                <a:cs typeface="Times New Roman"/>
              </a:rPr>
              <a:t>k)</a:t>
            </a:r>
            <a:endParaRPr sz="2000" dirty="0">
              <a:latin typeface="Times New Roman"/>
              <a:cs typeface="Times New Roman"/>
            </a:endParaRPr>
          </a:p>
          <a:p>
            <a:pPr marL="12700">
              <a:lnSpc>
                <a:spcPct val="100000"/>
              </a:lnSpc>
            </a:pPr>
            <a:r>
              <a:rPr sz="2000" dirty="0">
                <a:solidFill>
                  <a:srgbClr val="437F85"/>
                </a:solidFill>
                <a:latin typeface="Times New Roman"/>
                <a:cs typeface="Times New Roman"/>
              </a:rPr>
              <a:t>(T</a:t>
            </a:r>
            <a:r>
              <a:rPr sz="2000" spc="5" dirty="0">
                <a:solidFill>
                  <a:srgbClr val="437F85"/>
                </a:solidFill>
                <a:latin typeface="Times New Roman"/>
                <a:cs typeface="Times New Roman"/>
              </a:rPr>
              <a:t>h</a:t>
            </a:r>
            <a:r>
              <a:rPr sz="2000" dirty="0">
                <a:solidFill>
                  <a:srgbClr val="437F85"/>
                </a:solidFill>
                <a:latin typeface="Times New Roman"/>
                <a:cs typeface="Times New Roman"/>
              </a:rPr>
              <a:t>e</a:t>
            </a:r>
            <a:r>
              <a:rPr sz="2000" spc="-20" dirty="0">
                <a:solidFill>
                  <a:srgbClr val="437F85"/>
                </a:solidFill>
                <a:latin typeface="Times New Roman"/>
                <a:cs typeface="Times New Roman"/>
              </a:rPr>
              <a:t> </a:t>
            </a:r>
            <a:r>
              <a:rPr sz="2000" dirty="0">
                <a:solidFill>
                  <a:srgbClr val="437F85"/>
                </a:solidFill>
                <a:latin typeface="Times New Roman"/>
                <a:cs typeface="Times New Roman"/>
              </a:rPr>
              <a:t>l</a:t>
            </a:r>
            <a:r>
              <a:rPr sz="2000" spc="-10" dirty="0">
                <a:solidFill>
                  <a:srgbClr val="437F85"/>
                </a:solidFill>
                <a:latin typeface="Times New Roman"/>
                <a:cs typeface="Times New Roman"/>
              </a:rPr>
              <a:t>a</a:t>
            </a:r>
            <a:r>
              <a:rPr sz="2000" dirty="0">
                <a:solidFill>
                  <a:srgbClr val="437F85"/>
                </a:solidFill>
                <a:latin typeface="Times New Roman"/>
                <a:cs typeface="Times New Roman"/>
              </a:rPr>
              <a:t>st</a:t>
            </a:r>
            <a:r>
              <a:rPr sz="2000" spc="-15" dirty="0">
                <a:solidFill>
                  <a:srgbClr val="437F85"/>
                </a:solidFill>
                <a:latin typeface="Times New Roman"/>
                <a:cs typeface="Times New Roman"/>
              </a:rPr>
              <a:t> </a:t>
            </a:r>
            <a:r>
              <a:rPr sz="2000" spc="-10" dirty="0">
                <a:solidFill>
                  <a:srgbClr val="437F85"/>
                </a:solidFill>
                <a:latin typeface="Times New Roman"/>
                <a:cs typeface="Times New Roman"/>
              </a:rPr>
              <a:t>i</a:t>
            </a:r>
            <a:r>
              <a:rPr sz="2000" dirty="0">
                <a:solidFill>
                  <a:srgbClr val="437F85"/>
                </a:solidFill>
                <a:latin typeface="Times New Roman"/>
                <a:cs typeface="Times New Roman"/>
              </a:rPr>
              <a:t>p</a:t>
            </a:r>
            <a:r>
              <a:rPr sz="2000" spc="-5" dirty="0">
                <a:solidFill>
                  <a:srgbClr val="437F85"/>
                </a:solidFill>
                <a:latin typeface="Times New Roman"/>
                <a:cs typeface="Times New Roman"/>
              </a:rPr>
              <a:t> </a:t>
            </a:r>
            <a:r>
              <a:rPr sz="2000" dirty="0">
                <a:solidFill>
                  <a:srgbClr val="437F85"/>
                </a:solidFill>
                <a:latin typeface="Times New Roman"/>
                <a:cs typeface="Times New Roman"/>
              </a:rPr>
              <a:t>ad</a:t>
            </a:r>
            <a:r>
              <a:rPr sz="2000" spc="5" dirty="0">
                <a:solidFill>
                  <a:srgbClr val="437F85"/>
                </a:solidFill>
                <a:latin typeface="Times New Roman"/>
                <a:cs typeface="Times New Roman"/>
              </a:rPr>
              <a:t>d</a:t>
            </a:r>
            <a:r>
              <a:rPr sz="2000" dirty="0">
                <a:solidFill>
                  <a:srgbClr val="437F85"/>
                </a:solidFill>
                <a:latin typeface="Times New Roman"/>
                <a:cs typeface="Times New Roman"/>
              </a:rPr>
              <a:t>ress</a:t>
            </a:r>
            <a:r>
              <a:rPr sz="2000" spc="-30" dirty="0">
                <a:solidFill>
                  <a:srgbClr val="437F85"/>
                </a:solidFill>
                <a:latin typeface="Times New Roman"/>
                <a:cs typeface="Times New Roman"/>
              </a:rPr>
              <a:t> </a:t>
            </a:r>
            <a:r>
              <a:rPr sz="2000" spc="5" dirty="0">
                <a:solidFill>
                  <a:srgbClr val="437F85"/>
                </a:solidFill>
                <a:latin typeface="Times New Roman"/>
                <a:cs typeface="Times New Roman"/>
              </a:rPr>
              <a:t>o</a:t>
            </a:r>
            <a:r>
              <a:rPr sz="2000" dirty="0">
                <a:solidFill>
                  <a:srgbClr val="437F85"/>
                </a:solidFill>
                <a:latin typeface="Times New Roman"/>
                <a:cs typeface="Times New Roman"/>
              </a:rPr>
              <a:t>f</a:t>
            </a:r>
            <a:r>
              <a:rPr sz="2000" spc="-20" dirty="0">
                <a:solidFill>
                  <a:srgbClr val="437F85"/>
                </a:solidFill>
                <a:latin typeface="Times New Roman"/>
                <a:cs typeface="Times New Roman"/>
              </a:rPr>
              <a:t> </a:t>
            </a: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5" dirty="0">
                <a:solidFill>
                  <a:srgbClr val="437F85"/>
                </a:solidFill>
                <a:latin typeface="Times New Roman"/>
                <a:cs typeface="Times New Roman"/>
              </a:rPr>
              <a:t>k</a:t>
            </a:r>
            <a:r>
              <a:rPr sz="2000" dirty="0">
                <a:solidFill>
                  <a:srgbClr val="437F85"/>
                </a:solidFill>
                <a:latin typeface="Times New Roman"/>
                <a:cs typeface="Times New Roman"/>
              </a:rPr>
              <a:t>)</a:t>
            </a:r>
            <a:endParaRPr sz="2000" dirty="0">
              <a:latin typeface="Times New Roman"/>
              <a:cs typeface="Times New Roman"/>
            </a:endParaRPr>
          </a:p>
        </p:txBody>
      </p:sp>
      <p:sp>
        <p:nvSpPr>
          <p:cNvPr id="6" name="object 6"/>
          <p:cNvSpPr txBox="1"/>
          <p:nvPr/>
        </p:nvSpPr>
        <p:spPr>
          <a:xfrm>
            <a:off x="1334767" y="5880634"/>
            <a:ext cx="6023610" cy="291465"/>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Usa</a:t>
            </a:r>
            <a:r>
              <a:rPr sz="2000" spc="5" dirty="0">
                <a:solidFill>
                  <a:srgbClr val="437F85"/>
                </a:solidFill>
                <a:latin typeface="Times New Roman"/>
                <a:cs typeface="Times New Roman"/>
              </a:rPr>
              <a:t>b</a:t>
            </a:r>
            <a:r>
              <a:rPr sz="2000" dirty="0">
                <a:solidFill>
                  <a:srgbClr val="437F85"/>
                </a:solidFill>
                <a:latin typeface="Times New Roman"/>
                <a:cs typeface="Times New Roman"/>
              </a:rPr>
              <a:t>le</a:t>
            </a:r>
            <a:r>
              <a:rPr sz="2000" spc="-30"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a:t>
            </a:r>
            <a:r>
              <a:rPr sz="2000" spc="-25" dirty="0">
                <a:solidFill>
                  <a:srgbClr val="437F85"/>
                </a:solidFill>
                <a:latin typeface="Times New Roman"/>
                <a:cs typeface="Times New Roman"/>
              </a:rPr>
              <a:t> </a:t>
            </a:r>
            <a:r>
              <a:rPr sz="2000" dirty="0">
                <a:solidFill>
                  <a:srgbClr val="437F85"/>
                </a:solidFill>
                <a:latin typeface="Times New Roman"/>
                <a:cs typeface="Times New Roman"/>
              </a:rPr>
              <a:t>IP</a:t>
            </a:r>
            <a:r>
              <a:rPr sz="2000" spc="-80" dirty="0">
                <a:solidFill>
                  <a:srgbClr val="437F85"/>
                </a:solidFill>
                <a:latin typeface="Times New Roman"/>
                <a:cs typeface="Times New Roman"/>
              </a:rPr>
              <a:t> </a:t>
            </a:r>
            <a:r>
              <a:rPr sz="2000" dirty="0">
                <a:solidFill>
                  <a:srgbClr val="437F85"/>
                </a:solidFill>
                <a:latin typeface="Times New Roman"/>
                <a:cs typeface="Times New Roman"/>
              </a:rPr>
              <a:t>ra</a:t>
            </a:r>
            <a:r>
              <a:rPr sz="2000" spc="5" dirty="0">
                <a:solidFill>
                  <a:srgbClr val="437F85"/>
                </a:solidFill>
                <a:latin typeface="Times New Roman"/>
                <a:cs typeface="Times New Roman"/>
              </a:rPr>
              <a:t>n</a:t>
            </a:r>
            <a:r>
              <a:rPr sz="2000" dirty="0">
                <a:solidFill>
                  <a:srgbClr val="437F85"/>
                </a:solidFill>
                <a:latin typeface="Times New Roman"/>
                <a:cs typeface="Times New Roman"/>
              </a:rPr>
              <a:t>ge</a:t>
            </a:r>
            <a:r>
              <a:rPr sz="2000" spc="-25" dirty="0">
                <a:solidFill>
                  <a:srgbClr val="437F85"/>
                </a:solidFill>
                <a:latin typeface="Times New Roman"/>
                <a:cs typeface="Times New Roman"/>
              </a:rPr>
              <a:t> </a:t>
            </a:r>
            <a:r>
              <a:rPr sz="2000" dirty="0">
                <a:solidFill>
                  <a:srgbClr val="437F85"/>
                </a:solidFill>
                <a:latin typeface="Times New Roman"/>
                <a:cs typeface="Times New Roman"/>
              </a:rPr>
              <a:t>= </a:t>
            </a:r>
            <a:r>
              <a:rPr sz="2000" spc="5" dirty="0">
                <a:solidFill>
                  <a:srgbClr val="437F85"/>
                </a:solidFill>
                <a:latin typeface="Times New Roman"/>
                <a:cs typeface="Times New Roman"/>
              </a:rPr>
              <a:t>202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spc="-10" dirty="0">
                <a:solidFill>
                  <a:srgbClr val="437F85"/>
                </a:solidFill>
                <a:latin typeface="Times New Roman"/>
                <a:cs typeface="Times New Roman"/>
              </a:rPr>
              <a:t>0</a:t>
            </a:r>
            <a:r>
              <a:rPr sz="2000" dirty="0">
                <a:solidFill>
                  <a:srgbClr val="437F85"/>
                </a:solidFill>
                <a:latin typeface="Times New Roman"/>
                <a:cs typeface="Times New Roman"/>
              </a:rPr>
              <a:t>.</a:t>
            </a:r>
            <a:r>
              <a:rPr sz="2000" spc="-10" dirty="0">
                <a:solidFill>
                  <a:srgbClr val="437F85"/>
                </a:solidFill>
                <a:latin typeface="Times New Roman"/>
                <a:cs typeface="Times New Roman"/>
              </a:rPr>
              <a:t>64</a:t>
            </a:r>
            <a:r>
              <a:rPr sz="2000" dirty="0">
                <a:solidFill>
                  <a:srgbClr val="437F85"/>
                </a:solidFill>
                <a:latin typeface="Times New Roman"/>
                <a:cs typeface="Times New Roman"/>
              </a:rPr>
              <a:t>.</a:t>
            </a:r>
            <a:r>
              <a:rPr sz="2000" spc="-10" dirty="0">
                <a:solidFill>
                  <a:srgbClr val="437F85"/>
                </a:solidFill>
                <a:latin typeface="Times New Roman"/>
                <a:cs typeface="Times New Roman"/>
              </a:rPr>
              <a:t>3</a:t>
            </a:r>
            <a:r>
              <a:rPr sz="2000" spc="5" dirty="0">
                <a:solidFill>
                  <a:srgbClr val="437F85"/>
                </a:solidFill>
                <a:latin typeface="Times New Roman"/>
                <a:cs typeface="Times New Roman"/>
              </a:rPr>
              <a:t>3</a:t>
            </a:r>
            <a:r>
              <a:rPr sz="2000" spc="-10" dirty="0">
                <a:solidFill>
                  <a:srgbClr val="437F85"/>
                </a:solidFill>
                <a:latin typeface="Times New Roman"/>
                <a:cs typeface="Times New Roman"/>
              </a:rPr>
              <a:t>/2</a:t>
            </a:r>
            <a:r>
              <a:rPr sz="2000" dirty="0">
                <a:solidFill>
                  <a:srgbClr val="437F85"/>
                </a:solidFill>
                <a:latin typeface="Times New Roman"/>
                <a:cs typeface="Times New Roman"/>
              </a:rPr>
              <a:t>7</a:t>
            </a:r>
            <a:r>
              <a:rPr sz="2000" spc="-40" dirty="0">
                <a:solidFill>
                  <a:srgbClr val="437F85"/>
                </a:solidFill>
                <a:latin typeface="Times New Roman"/>
                <a:cs typeface="Times New Roman"/>
              </a:rPr>
              <a:t> </a:t>
            </a:r>
            <a:r>
              <a:rPr sz="2000" dirty="0">
                <a:solidFill>
                  <a:srgbClr val="437F85"/>
                </a:solidFill>
                <a:latin typeface="Times New Roman"/>
                <a:cs typeface="Times New Roman"/>
              </a:rPr>
              <a:t>–</a:t>
            </a:r>
            <a:r>
              <a:rPr sz="2000" spc="-5" dirty="0">
                <a:solidFill>
                  <a:srgbClr val="437F85"/>
                </a:solidFill>
                <a:latin typeface="Times New Roman"/>
                <a:cs typeface="Times New Roman"/>
              </a:rPr>
              <a:t> </a:t>
            </a:r>
            <a:r>
              <a:rPr sz="2000" spc="5" dirty="0">
                <a:solidFill>
                  <a:srgbClr val="437F85"/>
                </a:solidFill>
                <a:latin typeface="Times New Roman"/>
                <a:cs typeface="Times New Roman"/>
              </a:rPr>
              <a:t>202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spc="-10" dirty="0">
                <a:solidFill>
                  <a:srgbClr val="437F85"/>
                </a:solidFill>
                <a:latin typeface="Times New Roman"/>
                <a:cs typeface="Times New Roman"/>
              </a:rPr>
              <a:t>0</a:t>
            </a:r>
            <a:r>
              <a:rPr sz="2000" dirty="0">
                <a:solidFill>
                  <a:srgbClr val="437F85"/>
                </a:solidFill>
                <a:latin typeface="Times New Roman"/>
                <a:cs typeface="Times New Roman"/>
              </a:rPr>
              <a:t>.</a:t>
            </a:r>
            <a:r>
              <a:rPr sz="2000" spc="-10" dirty="0">
                <a:solidFill>
                  <a:srgbClr val="437F85"/>
                </a:solidFill>
                <a:latin typeface="Times New Roman"/>
                <a:cs typeface="Times New Roman"/>
              </a:rPr>
              <a:t>6</a:t>
            </a:r>
            <a:r>
              <a:rPr sz="2000" spc="5" dirty="0">
                <a:solidFill>
                  <a:srgbClr val="437F85"/>
                </a:solidFill>
                <a:latin typeface="Times New Roman"/>
                <a:cs typeface="Times New Roman"/>
              </a:rPr>
              <a:t>4</a:t>
            </a:r>
            <a:r>
              <a:rPr sz="2000" spc="-10" dirty="0">
                <a:solidFill>
                  <a:srgbClr val="437F85"/>
                </a:solidFill>
                <a:latin typeface="Times New Roman"/>
                <a:cs typeface="Times New Roman"/>
              </a:rPr>
              <a:t>.</a:t>
            </a:r>
            <a:r>
              <a:rPr sz="2000" spc="5" dirty="0">
                <a:solidFill>
                  <a:srgbClr val="437F85"/>
                </a:solidFill>
                <a:latin typeface="Times New Roman"/>
                <a:cs typeface="Times New Roman"/>
              </a:rPr>
              <a:t>6</a:t>
            </a:r>
            <a:r>
              <a:rPr sz="2000" spc="-10" dirty="0">
                <a:solidFill>
                  <a:srgbClr val="437F85"/>
                </a:solidFill>
                <a:latin typeface="Times New Roman"/>
                <a:cs typeface="Times New Roman"/>
              </a:rPr>
              <a:t>2/27</a:t>
            </a:r>
            <a:endParaRPr sz="200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6567805" cy="2465705"/>
          </a:xfrm>
          <a:prstGeom prst="rect">
            <a:avLst/>
          </a:prstGeom>
        </p:spPr>
        <p:txBody>
          <a:bodyPr vert="horz" wrap="square" lIns="0" tIns="0" rIns="0" bIns="0" rtlCol="0">
            <a:spAutoFit/>
          </a:bodyPr>
          <a:lstStyle/>
          <a:p>
            <a:pPr marL="3955415">
              <a:lnSpc>
                <a:spcPct val="100000"/>
              </a:lnSpc>
            </a:pPr>
            <a:endParaRPr sz="800" dirty="0">
              <a:latin typeface="Arial Unicode MS"/>
              <a:cs typeface="Arial Unicode MS"/>
            </a:endParaRPr>
          </a:p>
          <a:p>
            <a:pPr>
              <a:lnSpc>
                <a:spcPct val="100000"/>
              </a:lnSpc>
              <a:spcBef>
                <a:spcPts val="32"/>
              </a:spcBef>
            </a:pPr>
            <a:endParaRPr sz="1150" dirty="0">
              <a:latin typeface="Times New Roman"/>
              <a:cs typeface="Times New Roman"/>
            </a:endParaRPr>
          </a:p>
          <a:p>
            <a:pPr marL="12700">
              <a:lnSpc>
                <a:spcPct val="100000"/>
              </a:lnSpc>
            </a:pPr>
            <a:r>
              <a:rPr sz="4000" spc="-20" dirty="0">
                <a:solidFill>
                  <a:srgbClr val="424455"/>
                </a:solidFill>
                <a:latin typeface="Times New Roman"/>
                <a:cs typeface="Times New Roman"/>
              </a:rPr>
              <a:t>IP</a:t>
            </a:r>
            <a:r>
              <a:rPr sz="4000" spc="-145" dirty="0">
                <a:solidFill>
                  <a:srgbClr val="424455"/>
                </a:solidFill>
                <a:latin typeface="Times New Roman"/>
                <a:cs typeface="Times New Roman"/>
              </a:rPr>
              <a:t> </a:t>
            </a:r>
            <a:r>
              <a:rPr sz="4000" spc="-25" dirty="0">
                <a:solidFill>
                  <a:srgbClr val="424455"/>
                </a:solidFill>
                <a:latin typeface="Times New Roman"/>
                <a:cs typeface="Times New Roman"/>
              </a:rPr>
              <a:t>S</a:t>
            </a:r>
            <a:r>
              <a:rPr sz="4000" spc="-15" dirty="0">
                <a:solidFill>
                  <a:srgbClr val="424455"/>
                </a:solidFill>
                <a:latin typeface="Times New Roman"/>
                <a:cs typeface="Times New Roman"/>
              </a:rPr>
              <a:t>u</a:t>
            </a:r>
            <a:r>
              <a:rPr sz="4000" spc="-10" dirty="0">
                <a:solidFill>
                  <a:srgbClr val="424455"/>
                </a:solidFill>
                <a:latin typeface="Times New Roman"/>
                <a:cs typeface="Times New Roman"/>
              </a:rPr>
              <a:t>b</a:t>
            </a:r>
            <a:r>
              <a:rPr sz="4000" spc="-20" dirty="0">
                <a:solidFill>
                  <a:srgbClr val="424455"/>
                </a:solidFill>
                <a:latin typeface="Times New Roman"/>
                <a:cs typeface="Times New Roman"/>
              </a:rPr>
              <a:t>-ne</a:t>
            </a:r>
            <a:r>
              <a:rPr sz="4000" spc="-10" dirty="0">
                <a:solidFill>
                  <a:srgbClr val="424455"/>
                </a:solidFill>
                <a:latin typeface="Times New Roman"/>
                <a:cs typeface="Times New Roman"/>
              </a:rPr>
              <a:t>t</a:t>
            </a:r>
            <a:r>
              <a:rPr sz="4000" spc="-15" dirty="0">
                <a:solidFill>
                  <a:srgbClr val="424455"/>
                </a:solidFill>
                <a:latin typeface="Times New Roman"/>
                <a:cs typeface="Times New Roman"/>
              </a:rPr>
              <a:t>ti</a:t>
            </a:r>
            <a:r>
              <a:rPr sz="4000" spc="-10" dirty="0">
                <a:solidFill>
                  <a:srgbClr val="424455"/>
                </a:solidFill>
                <a:latin typeface="Times New Roman"/>
                <a:cs typeface="Times New Roman"/>
              </a:rPr>
              <a:t>n</a:t>
            </a:r>
            <a:r>
              <a:rPr sz="4000" spc="-20" dirty="0">
                <a:solidFill>
                  <a:srgbClr val="424455"/>
                </a:solidFill>
                <a:latin typeface="Times New Roman"/>
                <a:cs typeface="Times New Roman"/>
              </a:rPr>
              <a:t>g</a:t>
            </a:r>
            <a:endParaRPr sz="4000" dirty="0">
              <a:latin typeface="Times New Roman"/>
              <a:cs typeface="Times New Roman"/>
            </a:endParaRPr>
          </a:p>
          <a:p>
            <a:pPr marL="12700">
              <a:lnSpc>
                <a:spcPct val="100000"/>
              </a:lnSpc>
              <a:spcBef>
                <a:spcPts val="650"/>
              </a:spcBef>
            </a:pPr>
            <a:r>
              <a:rPr sz="2000" dirty="0">
                <a:latin typeface="Georgia"/>
                <a:cs typeface="Georgia"/>
              </a:rPr>
              <a:t>•</a:t>
            </a:r>
            <a:r>
              <a:rPr sz="2000" dirty="0">
                <a:latin typeface="Times New Roman"/>
                <a:cs typeface="Times New Roman"/>
              </a:rPr>
              <a:t>F</a:t>
            </a:r>
            <a:r>
              <a:rPr sz="2000" spc="5" dirty="0">
                <a:latin typeface="Times New Roman"/>
                <a:cs typeface="Times New Roman"/>
              </a:rPr>
              <a:t>o</a:t>
            </a:r>
            <a:r>
              <a:rPr sz="2000" dirty="0">
                <a:latin typeface="Times New Roman"/>
                <a:cs typeface="Times New Roman"/>
              </a:rPr>
              <a:t>r</a:t>
            </a:r>
            <a:r>
              <a:rPr sz="2000" spc="-15" dirty="0">
                <a:latin typeface="Times New Roman"/>
                <a:cs typeface="Times New Roman"/>
              </a:rPr>
              <a:t> </a:t>
            </a:r>
            <a:r>
              <a:rPr sz="2000" dirty="0">
                <a:latin typeface="Times New Roman"/>
                <a:cs typeface="Times New Roman"/>
              </a:rPr>
              <a:t>De</a:t>
            </a:r>
            <a:r>
              <a:rPr sz="2000" spc="5" dirty="0">
                <a:latin typeface="Times New Roman"/>
                <a:cs typeface="Times New Roman"/>
              </a:rPr>
              <a:t>p</a:t>
            </a:r>
            <a:r>
              <a:rPr sz="2000" dirty="0">
                <a:latin typeface="Times New Roman"/>
                <a:cs typeface="Times New Roman"/>
              </a:rPr>
              <a:t>t.</a:t>
            </a:r>
            <a:r>
              <a:rPr sz="2000" spc="-25" dirty="0">
                <a:latin typeface="Times New Roman"/>
                <a:cs typeface="Times New Roman"/>
              </a:rPr>
              <a:t> </a:t>
            </a:r>
            <a:r>
              <a:rPr sz="2000" dirty="0">
                <a:latin typeface="Times New Roman"/>
                <a:cs typeface="Times New Roman"/>
              </a:rPr>
              <a:t>B</a:t>
            </a:r>
          </a:p>
          <a:p>
            <a:pPr marL="812165" indent="-342265">
              <a:lnSpc>
                <a:spcPct val="100000"/>
              </a:lnSpc>
              <a:buClr>
                <a:srgbClr val="437F85"/>
              </a:buClr>
              <a:buFont typeface="Arial"/>
              <a:buChar char="•"/>
              <a:tabLst>
                <a:tab pos="812800" algn="l"/>
              </a:tabLst>
            </a:pP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 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a:t>
            </a:r>
            <a:r>
              <a:rPr sz="2000" spc="-40"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16</a:t>
            </a:r>
            <a:endParaRPr sz="2000" dirty="0">
              <a:latin typeface="Times New Roman"/>
              <a:cs typeface="Times New Roman"/>
            </a:endParaRPr>
          </a:p>
          <a:p>
            <a:pPr marL="812165" indent="-342265">
              <a:lnSpc>
                <a:spcPct val="100000"/>
              </a:lnSpc>
              <a:buClr>
                <a:srgbClr val="437F85"/>
              </a:buClr>
              <a:buFont typeface="Arial"/>
              <a:buChar char="•"/>
              <a:tabLst>
                <a:tab pos="812800" algn="l"/>
              </a:tabLst>
            </a:pP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 bits</a:t>
            </a:r>
            <a:r>
              <a:rPr sz="2000" spc="-25" dirty="0">
                <a:solidFill>
                  <a:srgbClr val="437F85"/>
                </a:solidFill>
                <a:latin typeface="Times New Roman"/>
                <a:cs typeface="Times New Roman"/>
              </a:rPr>
              <a:t> </a:t>
            </a:r>
            <a:r>
              <a:rPr sz="2000" dirty="0">
                <a:solidFill>
                  <a:srgbClr val="437F85"/>
                </a:solidFill>
                <a:latin typeface="Times New Roman"/>
                <a:cs typeface="Times New Roman"/>
              </a:rPr>
              <a:t>re</a:t>
            </a:r>
            <a:r>
              <a:rPr sz="2000" spc="5" dirty="0">
                <a:solidFill>
                  <a:srgbClr val="437F85"/>
                </a:solidFill>
                <a:latin typeface="Times New Roman"/>
                <a:cs typeface="Times New Roman"/>
              </a:rPr>
              <a:t>q</a:t>
            </a:r>
            <a:r>
              <a:rPr sz="2000" dirty="0">
                <a:solidFill>
                  <a:srgbClr val="437F85"/>
                </a:solidFill>
                <a:latin typeface="Times New Roman"/>
                <a:cs typeface="Times New Roman"/>
              </a:rPr>
              <a:t>uired</a:t>
            </a:r>
            <a:r>
              <a:rPr sz="2000" spc="-3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30"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st(Su</a:t>
            </a:r>
            <a:r>
              <a:rPr sz="2000" spc="-40" dirty="0">
                <a:solidFill>
                  <a:srgbClr val="437F85"/>
                </a:solidFill>
                <a:latin typeface="Times New Roman"/>
                <a:cs typeface="Times New Roman"/>
              </a:rPr>
              <a:t>f</a:t>
            </a:r>
            <a:r>
              <a:rPr sz="2000" spc="-10" dirty="0">
                <a:solidFill>
                  <a:srgbClr val="437F85"/>
                </a:solidFill>
                <a:latin typeface="Times New Roman"/>
                <a:cs typeface="Times New Roman"/>
              </a:rPr>
              <a:t>f</a:t>
            </a:r>
            <a:r>
              <a:rPr sz="2000" dirty="0">
                <a:solidFill>
                  <a:srgbClr val="437F85"/>
                </a:solidFill>
                <a:latin typeface="Times New Roman"/>
                <a:cs typeface="Times New Roman"/>
              </a:rPr>
              <a:t>i</a:t>
            </a:r>
            <a:r>
              <a:rPr sz="2000" spc="-15" dirty="0">
                <a:solidFill>
                  <a:srgbClr val="437F85"/>
                </a:solidFill>
                <a:latin typeface="Times New Roman"/>
                <a:cs typeface="Times New Roman"/>
              </a:rPr>
              <a:t>x</a:t>
            </a:r>
            <a:r>
              <a:rPr sz="2000" dirty="0">
                <a:solidFill>
                  <a:srgbClr val="437F85"/>
                </a:solidFill>
                <a:latin typeface="Times New Roman"/>
                <a:cs typeface="Times New Roman"/>
              </a:rPr>
              <a:t>)</a:t>
            </a:r>
            <a:r>
              <a:rPr sz="2000" spc="-40" dirty="0">
                <a:solidFill>
                  <a:srgbClr val="437F85"/>
                </a:solidFill>
                <a:latin typeface="Times New Roman"/>
                <a:cs typeface="Times New Roman"/>
              </a:rPr>
              <a:t> </a:t>
            </a:r>
            <a:r>
              <a:rPr sz="2000" dirty="0">
                <a:solidFill>
                  <a:srgbClr val="437F85"/>
                </a:solidFill>
                <a:latin typeface="Times New Roman"/>
                <a:cs typeface="Times New Roman"/>
              </a:rPr>
              <a:t>pa</a:t>
            </a:r>
            <a:r>
              <a:rPr sz="2000" spc="5" dirty="0">
                <a:solidFill>
                  <a:srgbClr val="437F85"/>
                </a:solidFill>
                <a:latin typeface="Times New Roman"/>
                <a:cs typeface="Times New Roman"/>
              </a:rPr>
              <a:t>r</a:t>
            </a:r>
            <a:r>
              <a:rPr sz="2000" dirty="0">
                <a:solidFill>
                  <a:srgbClr val="437F85"/>
                </a:solidFill>
                <a:latin typeface="Times New Roman"/>
                <a:cs typeface="Times New Roman"/>
              </a:rPr>
              <a:t>t</a:t>
            </a:r>
            <a:r>
              <a:rPr sz="2000" spc="-25" dirty="0">
                <a:solidFill>
                  <a:srgbClr val="437F85"/>
                </a:solidFill>
                <a:latin typeface="Times New Roman"/>
                <a:cs typeface="Times New Roman"/>
              </a:rPr>
              <a:t> </a:t>
            </a:r>
            <a:r>
              <a:rPr sz="2000" dirty="0">
                <a:solidFill>
                  <a:srgbClr val="437F85"/>
                </a:solidFill>
                <a:latin typeface="Times New Roman"/>
                <a:cs typeface="Times New Roman"/>
              </a:rPr>
              <a:t>(</a:t>
            </a:r>
            <a:r>
              <a:rPr sz="2000" spc="5" dirty="0">
                <a:solidFill>
                  <a:srgbClr val="437F85"/>
                </a:solidFill>
                <a:latin typeface="Times New Roman"/>
                <a:cs typeface="Times New Roman"/>
              </a:rPr>
              <a:t>H</a:t>
            </a:r>
            <a:r>
              <a:rPr sz="2000" dirty="0">
                <a:solidFill>
                  <a:srgbClr val="437F85"/>
                </a:solidFill>
                <a:latin typeface="Times New Roman"/>
                <a:cs typeface="Times New Roman"/>
              </a:rPr>
              <a:t>),</a:t>
            </a:r>
            <a:endParaRPr sz="2000" dirty="0">
              <a:latin typeface="Times New Roman"/>
              <a:cs typeface="Times New Roman"/>
            </a:endParaRPr>
          </a:p>
          <a:p>
            <a:pPr marL="1213485" lvl="1" indent="-287020">
              <a:lnSpc>
                <a:spcPct val="100000"/>
              </a:lnSpc>
              <a:spcBef>
                <a:spcPts val="5"/>
              </a:spcBef>
              <a:buClr>
                <a:srgbClr val="525389"/>
              </a:buClr>
              <a:buFont typeface="Arial"/>
              <a:buChar char="•"/>
              <a:tabLst>
                <a:tab pos="1214120" algn="l"/>
              </a:tabLst>
            </a:pPr>
            <a:r>
              <a:rPr sz="1800" dirty="0">
                <a:solidFill>
                  <a:srgbClr val="525389"/>
                </a:solidFill>
                <a:latin typeface="Times New Roman"/>
                <a:cs typeface="Times New Roman"/>
              </a:rPr>
              <a:t>2</a:t>
            </a:r>
            <a:r>
              <a:rPr sz="1800" baseline="25462" dirty="0">
                <a:solidFill>
                  <a:srgbClr val="525389"/>
                </a:solidFill>
                <a:latin typeface="Times New Roman"/>
                <a:cs typeface="Times New Roman"/>
              </a:rPr>
              <a:t>H</a:t>
            </a:r>
            <a:r>
              <a:rPr sz="1800" spc="209" baseline="25462" dirty="0">
                <a:solidFill>
                  <a:srgbClr val="525389"/>
                </a:solidFill>
                <a:latin typeface="Times New Roman"/>
                <a:cs typeface="Times New Roman"/>
              </a:rPr>
              <a:t> </a:t>
            </a:r>
            <a:r>
              <a:rPr sz="1800" dirty="0">
                <a:solidFill>
                  <a:srgbClr val="525389"/>
                </a:solidFill>
                <a:latin typeface="Times New Roman"/>
                <a:cs typeface="Times New Roman"/>
              </a:rPr>
              <a:t>-2 ≥ 16 =&gt;</a:t>
            </a:r>
            <a:r>
              <a:rPr sz="1800" spc="-15" dirty="0">
                <a:solidFill>
                  <a:srgbClr val="525389"/>
                </a:solidFill>
                <a:latin typeface="Times New Roman"/>
                <a:cs typeface="Times New Roman"/>
              </a:rPr>
              <a:t> </a:t>
            </a:r>
            <a:r>
              <a:rPr sz="1800" dirty="0">
                <a:solidFill>
                  <a:srgbClr val="525389"/>
                </a:solidFill>
                <a:latin typeface="Times New Roman"/>
                <a:cs typeface="Times New Roman"/>
              </a:rPr>
              <a:t>H = 5 (Sel</a:t>
            </a:r>
            <a:r>
              <a:rPr sz="1800" spc="5" dirty="0">
                <a:solidFill>
                  <a:srgbClr val="525389"/>
                </a:solidFill>
                <a:latin typeface="Times New Roman"/>
                <a:cs typeface="Times New Roman"/>
              </a:rPr>
              <a:t>e</a:t>
            </a:r>
            <a:r>
              <a:rPr sz="1800" dirty="0">
                <a:solidFill>
                  <a:srgbClr val="525389"/>
                </a:solidFill>
                <a:latin typeface="Times New Roman"/>
                <a:cs typeface="Times New Roman"/>
              </a:rPr>
              <a:t>ct</a:t>
            </a:r>
            <a:r>
              <a:rPr sz="1800" spc="-15" dirty="0">
                <a:solidFill>
                  <a:srgbClr val="525389"/>
                </a:solidFill>
                <a:latin typeface="Times New Roman"/>
                <a:cs typeface="Times New Roman"/>
              </a:rPr>
              <a:t> </a:t>
            </a:r>
            <a:r>
              <a:rPr sz="1800" spc="-10" dirty="0">
                <a:solidFill>
                  <a:srgbClr val="525389"/>
                </a:solidFill>
                <a:latin typeface="Times New Roman"/>
                <a:cs typeface="Times New Roman"/>
              </a:rPr>
              <a:t>m</a:t>
            </a:r>
            <a:r>
              <a:rPr sz="1800" dirty="0">
                <a:solidFill>
                  <a:srgbClr val="525389"/>
                </a:solidFill>
                <a:latin typeface="Times New Roman"/>
                <a:cs typeface="Times New Roman"/>
              </a:rPr>
              <a:t>in</a:t>
            </a:r>
            <a:r>
              <a:rPr sz="1800" spc="5" dirty="0">
                <a:solidFill>
                  <a:srgbClr val="525389"/>
                </a:solidFill>
                <a:latin typeface="Times New Roman"/>
                <a:cs typeface="Times New Roman"/>
              </a:rPr>
              <a:t>i</a:t>
            </a:r>
            <a:r>
              <a:rPr sz="1800" spc="-10" dirty="0">
                <a:solidFill>
                  <a:srgbClr val="525389"/>
                </a:solidFill>
                <a:latin typeface="Times New Roman"/>
                <a:cs typeface="Times New Roman"/>
              </a:rPr>
              <a:t>m</a:t>
            </a:r>
            <a:r>
              <a:rPr sz="1800" dirty="0">
                <a:solidFill>
                  <a:srgbClr val="525389"/>
                </a:solidFill>
                <a:latin typeface="Times New Roman"/>
                <a:cs typeface="Times New Roman"/>
              </a:rPr>
              <a:t>um</a:t>
            </a:r>
            <a:r>
              <a:rPr sz="1800" spc="5" dirty="0">
                <a:solidFill>
                  <a:srgbClr val="525389"/>
                </a:solidFill>
                <a:latin typeface="Times New Roman"/>
                <a:cs typeface="Times New Roman"/>
              </a:rPr>
              <a:t> </a:t>
            </a:r>
            <a:r>
              <a:rPr sz="1800" dirty="0">
                <a:solidFill>
                  <a:srgbClr val="525389"/>
                </a:solidFill>
                <a:latin typeface="Times New Roman"/>
                <a:cs typeface="Times New Roman"/>
              </a:rPr>
              <a:t>va</a:t>
            </a:r>
            <a:r>
              <a:rPr sz="1800" spc="5" dirty="0">
                <a:solidFill>
                  <a:srgbClr val="525389"/>
                </a:solidFill>
                <a:latin typeface="Times New Roman"/>
                <a:cs typeface="Times New Roman"/>
              </a:rPr>
              <a:t>l</a:t>
            </a:r>
            <a:r>
              <a:rPr sz="1800" dirty="0">
                <a:solidFill>
                  <a:srgbClr val="525389"/>
                </a:solidFill>
                <a:latin typeface="Times New Roman"/>
                <a:cs typeface="Times New Roman"/>
              </a:rPr>
              <a:t>ue</a:t>
            </a:r>
            <a:r>
              <a:rPr sz="1800" spc="-15" dirty="0">
                <a:solidFill>
                  <a:srgbClr val="525389"/>
                </a:solidFill>
                <a:latin typeface="Times New Roman"/>
                <a:cs typeface="Times New Roman"/>
              </a:rPr>
              <a:t> </a:t>
            </a:r>
            <a:r>
              <a:rPr sz="1800" dirty="0">
                <a:solidFill>
                  <a:srgbClr val="525389"/>
                </a:solidFill>
                <a:latin typeface="Times New Roman"/>
                <a:cs typeface="Times New Roman"/>
              </a:rPr>
              <a:t>of</a:t>
            </a:r>
            <a:r>
              <a:rPr sz="1800" spc="5" dirty="0">
                <a:solidFill>
                  <a:srgbClr val="525389"/>
                </a:solidFill>
                <a:latin typeface="Times New Roman"/>
                <a:cs typeface="Times New Roman"/>
              </a:rPr>
              <a:t> </a:t>
            </a:r>
            <a:r>
              <a:rPr sz="1800" dirty="0">
                <a:solidFill>
                  <a:srgbClr val="525389"/>
                </a:solidFill>
                <a:latin typeface="Times New Roman"/>
                <a:cs typeface="Times New Roman"/>
              </a:rPr>
              <a:t>H)</a:t>
            </a:r>
            <a:endParaRPr sz="1800" dirty="0">
              <a:latin typeface="Times New Roman"/>
              <a:cs typeface="Times New Roman"/>
            </a:endParaRPr>
          </a:p>
          <a:p>
            <a:pPr marL="1213485" lvl="1" indent="-287020">
              <a:lnSpc>
                <a:spcPct val="100000"/>
              </a:lnSpc>
              <a:buClr>
                <a:srgbClr val="525389"/>
              </a:buClr>
              <a:buFont typeface="Arial"/>
              <a:buChar char="•"/>
              <a:tabLst>
                <a:tab pos="1214120" algn="l"/>
              </a:tabLst>
            </a:pPr>
            <a:r>
              <a:rPr sz="1800" dirty="0">
                <a:solidFill>
                  <a:srgbClr val="525389"/>
                </a:solidFill>
                <a:latin typeface="Times New Roman"/>
                <a:cs typeface="Times New Roman"/>
              </a:rPr>
              <a:t>ie.</a:t>
            </a:r>
            <a:r>
              <a:rPr sz="1800" spc="-40" dirty="0">
                <a:solidFill>
                  <a:srgbClr val="525389"/>
                </a:solidFill>
                <a:latin typeface="Times New Roman"/>
                <a:cs typeface="Times New Roman"/>
              </a:rPr>
              <a:t> </a:t>
            </a:r>
            <a:r>
              <a:rPr sz="1800" spc="-120" dirty="0">
                <a:solidFill>
                  <a:srgbClr val="525389"/>
                </a:solidFill>
                <a:latin typeface="Times New Roman"/>
                <a:cs typeface="Times New Roman"/>
              </a:rPr>
              <a:t>T</a:t>
            </a:r>
            <a:r>
              <a:rPr sz="1800" dirty="0">
                <a:solidFill>
                  <a:srgbClr val="525389"/>
                </a:solidFill>
                <a:latin typeface="Times New Roman"/>
                <a:cs typeface="Times New Roman"/>
              </a:rPr>
              <a:t>ot</a:t>
            </a:r>
            <a:r>
              <a:rPr sz="1800" spc="5" dirty="0">
                <a:solidFill>
                  <a:srgbClr val="525389"/>
                </a:solidFill>
                <a:latin typeface="Times New Roman"/>
                <a:cs typeface="Times New Roman"/>
              </a:rPr>
              <a:t>a</a:t>
            </a:r>
            <a:r>
              <a:rPr sz="1800" dirty="0">
                <a:solidFill>
                  <a:srgbClr val="525389"/>
                </a:solidFill>
                <a:latin typeface="Times New Roman"/>
                <a:cs typeface="Times New Roman"/>
              </a:rPr>
              <a:t>l</a:t>
            </a:r>
            <a:r>
              <a:rPr sz="1800" spc="-30" dirty="0">
                <a:solidFill>
                  <a:srgbClr val="525389"/>
                </a:solidFill>
                <a:latin typeface="Times New Roman"/>
                <a:cs typeface="Times New Roman"/>
              </a:rPr>
              <a:t> </a:t>
            </a:r>
            <a:r>
              <a:rPr sz="1800" dirty="0">
                <a:solidFill>
                  <a:srgbClr val="525389"/>
                </a:solidFill>
                <a:latin typeface="Times New Roman"/>
                <a:cs typeface="Times New Roman"/>
              </a:rPr>
              <a:t>no.</a:t>
            </a:r>
            <a:r>
              <a:rPr sz="1800" spc="-5" dirty="0">
                <a:solidFill>
                  <a:srgbClr val="525389"/>
                </a:solidFill>
                <a:latin typeface="Times New Roman"/>
                <a:cs typeface="Times New Roman"/>
              </a:rPr>
              <a:t> </a:t>
            </a:r>
            <a:r>
              <a:rPr sz="1800" dirty="0">
                <a:solidFill>
                  <a:srgbClr val="525389"/>
                </a:solidFill>
                <a:latin typeface="Times New Roman"/>
                <a:cs typeface="Times New Roman"/>
              </a:rPr>
              <a:t>of</a:t>
            </a:r>
            <a:r>
              <a:rPr sz="1800" spc="5" dirty="0">
                <a:solidFill>
                  <a:srgbClr val="525389"/>
                </a:solidFill>
                <a:latin typeface="Times New Roman"/>
                <a:cs typeface="Times New Roman"/>
              </a:rPr>
              <a:t> </a:t>
            </a:r>
            <a:r>
              <a:rPr sz="1800" dirty="0">
                <a:solidFill>
                  <a:srgbClr val="525389"/>
                </a:solidFill>
                <a:latin typeface="Times New Roman"/>
                <a:cs typeface="Times New Roman"/>
              </a:rPr>
              <a:t>IP</a:t>
            </a:r>
            <a:r>
              <a:rPr sz="1800" spc="-75" dirty="0">
                <a:solidFill>
                  <a:srgbClr val="525389"/>
                </a:solidFill>
                <a:latin typeface="Times New Roman"/>
                <a:cs typeface="Times New Roman"/>
              </a:rPr>
              <a:t> </a:t>
            </a:r>
            <a:r>
              <a:rPr sz="1800" dirty="0">
                <a:solidFill>
                  <a:srgbClr val="525389"/>
                </a:solidFill>
                <a:latin typeface="Times New Roman"/>
                <a:cs typeface="Times New Roman"/>
              </a:rPr>
              <a:t>addresses </a:t>
            </a:r>
            <a:r>
              <a:rPr sz="1800" spc="5" dirty="0">
                <a:solidFill>
                  <a:srgbClr val="525389"/>
                </a:solidFill>
                <a:latin typeface="Times New Roman"/>
                <a:cs typeface="Times New Roman"/>
              </a:rPr>
              <a:t>t</a:t>
            </a:r>
            <a:r>
              <a:rPr sz="1800" dirty="0">
                <a:solidFill>
                  <a:srgbClr val="525389"/>
                </a:solidFill>
                <a:latin typeface="Times New Roman"/>
                <a:cs typeface="Times New Roman"/>
              </a:rPr>
              <a:t>his</a:t>
            </a:r>
            <a:r>
              <a:rPr sz="1800" spc="-10" dirty="0">
                <a:solidFill>
                  <a:srgbClr val="525389"/>
                </a:solidFill>
                <a:latin typeface="Times New Roman"/>
                <a:cs typeface="Times New Roman"/>
              </a:rPr>
              <a:t> </a:t>
            </a:r>
            <a:r>
              <a:rPr sz="1800" dirty="0">
                <a:solidFill>
                  <a:srgbClr val="525389"/>
                </a:solidFill>
                <a:latin typeface="Times New Roman"/>
                <a:cs typeface="Times New Roman"/>
              </a:rPr>
              <a:t>n/w</a:t>
            </a:r>
            <a:r>
              <a:rPr sz="1800" spc="-10" dirty="0">
                <a:solidFill>
                  <a:srgbClr val="525389"/>
                </a:solidFill>
                <a:latin typeface="Times New Roman"/>
                <a:cs typeface="Times New Roman"/>
              </a:rPr>
              <a:t> </a:t>
            </a:r>
            <a:r>
              <a:rPr sz="1800" dirty="0">
                <a:solidFill>
                  <a:srgbClr val="525389"/>
                </a:solidFill>
                <a:latin typeface="Times New Roman"/>
                <a:cs typeface="Times New Roman"/>
              </a:rPr>
              <a:t>c</a:t>
            </a:r>
            <a:r>
              <a:rPr sz="1800" spc="5" dirty="0">
                <a:solidFill>
                  <a:srgbClr val="525389"/>
                </a:solidFill>
                <a:latin typeface="Times New Roman"/>
                <a:cs typeface="Times New Roman"/>
              </a:rPr>
              <a:t>a</a:t>
            </a:r>
            <a:r>
              <a:rPr sz="1800" dirty="0">
                <a:solidFill>
                  <a:srgbClr val="525389"/>
                </a:solidFill>
                <a:latin typeface="Times New Roman"/>
                <a:cs typeface="Times New Roman"/>
              </a:rPr>
              <a:t>n</a:t>
            </a:r>
            <a:r>
              <a:rPr sz="1800" spc="-10" dirty="0">
                <a:solidFill>
                  <a:srgbClr val="525389"/>
                </a:solidFill>
                <a:latin typeface="Times New Roman"/>
                <a:cs typeface="Times New Roman"/>
              </a:rPr>
              <a:t> </a:t>
            </a:r>
            <a:r>
              <a:rPr sz="1800" dirty="0">
                <a:solidFill>
                  <a:srgbClr val="525389"/>
                </a:solidFill>
                <a:latin typeface="Times New Roman"/>
                <a:cs typeface="Times New Roman"/>
              </a:rPr>
              <a:t>provide = </a:t>
            </a:r>
            <a:r>
              <a:rPr sz="1800" spc="20" dirty="0">
                <a:solidFill>
                  <a:srgbClr val="525389"/>
                </a:solidFill>
                <a:latin typeface="Times New Roman"/>
                <a:cs typeface="Times New Roman"/>
              </a:rPr>
              <a:t>2</a:t>
            </a:r>
            <a:r>
              <a:rPr sz="1800" baseline="25462" dirty="0">
                <a:solidFill>
                  <a:srgbClr val="525389"/>
                </a:solidFill>
                <a:latin typeface="Times New Roman"/>
                <a:cs typeface="Times New Roman"/>
              </a:rPr>
              <a:t>5</a:t>
            </a:r>
            <a:r>
              <a:rPr sz="1800" spc="209" baseline="25462" dirty="0">
                <a:solidFill>
                  <a:srgbClr val="525389"/>
                </a:solidFill>
                <a:latin typeface="Times New Roman"/>
                <a:cs typeface="Times New Roman"/>
              </a:rPr>
              <a:t> </a:t>
            </a:r>
            <a:r>
              <a:rPr sz="1800" dirty="0">
                <a:solidFill>
                  <a:srgbClr val="525389"/>
                </a:solidFill>
                <a:latin typeface="Times New Roman"/>
                <a:cs typeface="Times New Roman"/>
              </a:rPr>
              <a:t>= 32</a:t>
            </a:r>
            <a:endParaRPr sz="1800" dirty="0">
              <a:latin typeface="Times New Roman"/>
              <a:cs typeface="Times New Roman"/>
            </a:endParaRPr>
          </a:p>
        </p:txBody>
      </p:sp>
      <p:sp>
        <p:nvSpPr>
          <p:cNvPr id="3" name="object 3"/>
          <p:cNvSpPr txBox="1"/>
          <p:nvPr/>
        </p:nvSpPr>
        <p:spPr>
          <a:xfrm>
            <a:off x="991926" y="2982996"/>
            <a:ext cx="7886065" cy="3329304"/>
          </a:xfrm>
          <a:prstGeom prst="rect">
            <a:avLst/>
          </a:prstGeom>
        </p:spPr>
        <p:txBody>
          <a:bodyPr vert="horz" wrap="square" lIns="0" tIns="0" rIns="0" bIns="0" rtlCol="0">
            <a:spAutoFit/>
          </a:bodyPr>
          <a:lstStyle/>
          <a:p>
            <a:pPr marL="469265" indent="-456565">
              <a:lnSpc>
                <a:spcPct val="100000"/>
              </a:lnSpc>
              <a:buClr>
                <a:srgbClr val="437F85"/>
              </a:buClr>
              <a:buFont typeface="Arial"/>
              <a:buChar char="•"/>
              <a:tabLst>
                <a:tab pos="355600" algn="l"/>
              </a:tabLst>
            </a:pPr>
            <a:r>
              <a:rPr sz="2000" dirty="0">
                <a:solidFill>
                  <a:srgbClr val="437F85"/>
                </a:solidFill>
                <a:latin typeface="Times New Roman"/>
                <a:cs typeface="Times New Roman"/>
              </a:rPr>
              <a:t>No.</a:t>
            </a:r>
            <a:r>
              <a:rPr sz="2000" spc="-20" dirty="0">
                <a:solidFill>
                  <a:srgbClr val="437F85"/>
                </a:solidFill>
                <a:latin typeface="Times New Roman"/>
                <a:cs typeface="Times New Roman"/>
              </a:rPr>
              <a:t> </a:t>
            </a:r>
            <a:r>
              <a:rPr sz="2000" dirty="0">
                <a:solidFill>
                  <a:srgbClr val="437F85"/>
                </a:solidFill>
                <a:latin typeface="Times New Roman"/>
                <a:cs typeface="Times New Roman"/>
              </a:rPr>
              <a:t>of</a:t>
            </a:r>
            <a:r>
              <a:rPr sz="2000" spc="-5" dirty="0">
                <a:solidFill>
                  <a:srgbClr val="437F85"/>
                </a:solidFill>
                <a:latin typeface="Times New Roman"/>
                <a:cs typeface="Times New Roman"/>
              </a:rPr>
              <a:t> </a:t>
            </a:r>
            <a:r>
              <a:rPr sz="2000" dirty="0">
                <a:solidFill>
                  <a:srgbClr val="437F85"/>
                </a:solidFill>
                <a:latin typeface="Times New Roman"/>
                <a:cs typeface="Times New Roman"/>
              </a:rPr>
              <a:t>bi</a:t>
            </a:r>
            <a:r>
              <a:rPr sz="2000" spc="-10" dirty="0">
                <a:solidFill>
                  <a:srgbClr val="437F85"/>
                </a:solidFill>
                <a:latin typeface="Times New Roman"/>
                <a:cs typeface="Times New Roman"/>
              </a:rPr>
              <a:t>t</a:t>
            </a:r>
            <a:r>
              <a:rPr sz="2000" dirty="0">
                <a:solidFill>
                  <a:srgbClr val="437F85"/>
                </a:solidFill>
                <a:latin typeface="Times New Roman"/>
                <a:cs typeface="Times New Roman"/>
              </a:rPr>
              <a:t>s</a:t>
            </a:r>
            <a:r>
              <a:rPr sz="2000" spc="-2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30" dirty="0">
                <a:solidFill>
                  <a:srgbClr val="437F85"/>
                </a:solidFill>
                <a:latin typeface="Times New Roman"/>
                <a:cs typeface="Times New Roman"/>
              </a:rPr>
              <a:t> </a:t>
            </a:r>
            <a:r>
              <a:rPr sz="2000" dirty="0">
                <a:solidFill>
                  <a:srgbClr val="437F85"/>
                </a:solidFill>
                <a:latin typeface="Times New Roman"/>
                <a:cs typeface="Times New Roman"/>
              </a:rPr>
              <a:t>Network</a:t>
            </a:r>
            <a:r>
              <a:rPr sz="2000" spc="5" dirty="0">
                <a:solidFill>
                  <a:srgbClr val="437F85"/>
                </a:solidFill>
                <a:latin typeface="Times New Roman"/>
                <a:cs typeface="Times New Roman"/>
              </a:rPr>
              <a:t>(</a:t>
            </a:r>
            <a:r>
              <a:rPr sz="2000" dirty="0">
                <a:solidFill>
                  <a:srgbClr val="437F85"/>
                </a:solidFill>
                <a:latin typeface="Times New Roman"/>
                <a:cs typeface="Times New Roman"/>
              </a:rPr>
              <a:t>P</a:t>
            </a:r>
            <a:r>
              <a:rPr sz="2000" spc="-10" dirty="0">
                <a:solidFill>
                  <a:srgbClr val="437F85"/>
                </a:solidFill>
                <a:latin typeface="Times New Roman"/>
                <a:cs typeface="Times New Roman"/>
              </a:rPr>
              <a:t>r</a:t>
            </a:r>
            <a:r>
              <a:rPr sz="2000" dirty="0">
                <a:solidFill>
                  <a:srgbClr val="437F85"/>
                </a:solidFill>
                <a:latin typeface="Times New Roman"/>
                <a:cs typeface="Times New Roman"/>
              </a:rPr>
              <a:t>e</a:t>
            </a:r>
            <a:r>
              <a:rPr sz="2000" spc="-10" dirty="0">
                <a:solidFill>
                  <a:srgbClr val="437F85"/>
                </a:solidFill>
                <a:latin typeface="Times New Roman"/>
                <a:cs typeface="Times New Roman"/>
              </a:rPr>
              <a:t>f</a:t>
            </a:r>
            <a:r>
              <a:rPr sz="2000" dirty="0">
                <a:solidFill>
                  <a:srgbClr val="437F85"/>
                </a:solidFill>
                <a:latin typeface="Times New Roman"/>
                <a:cs typeface="Times New Roman"/>
              </a:rPr>
              <a:t>i</a:t>
            </a:r>
            <a:r>
              <a:rPr sz="2000" spc="-15" dirty="0">
                <a:solidFill>
                  <a:srgbClr val="437F85"/>
                </a:solidFill>
                <a:latin typeface="Times New Roman"/>
                <a:cs typeface="Times New Roman"/>
              </a:rPr>
              <a:t>x</a:t>
            </a:r>
            <a:r>
              <a:rPr sz="2000" dirty="0">
                <a:solidFill>
                  <a:srgbClr val="437F85"/>
                </a:solidFill>
                <a:latin typeface="Times New Roman"/>
                <a:cs typeface="Times New Roman"/>
              </a:rPr>
              <a:t>)</a:t>
            </a:r>
            <a:r>
              <a:rPr sz="2000" spc="-45" dirty="0">
                <a:solidFill>
                  <a:srgbClr val="437F85"/>
                </a:solidFill>
                <a:latin typeface="Times New Roman"/>
                <a:cs typeface="Times New Roman"/>
              </a:rPr>
              <a:t> </a:t>
            </a:r>
            <a:r>
              <a:rPr sz="2000" dirty="0">
                <a:solidFill>
                  <a:srgbClr val="437F85"/>
                </a:solidFill>
                <a:latin typeface="Times New Roman"/>
                <a:cs typeface="Times New Roman"/>
              </a:rPr>
              <a:t>part</a:t>
            </a:r>
            <a:r>
              <a:rPr sz="2000" spc="-2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32</a:t>
            </a:r>
            <a:r>
              <a:rPr sz="2000" spc="15" dirty="0">
                <a:solidFill>
                  <a:srgbClr val="437F85"/>
                </a:solidFill>
                <a:latin typeface="Times New Roman"/>
                <a:cs typeface="Times New Roman"/>
              </a:rPr>
              <a:t> </a:t>
            </a:r>
            <a:r>
              <a:rPr sz="2000" dirty="0">
                <a:solidFill>
                  <a:srgbClr val="437F85"/>
                </a:solidFill>
                <a:latin typeface="Times New Roman"/>
                <a:cs typeface="Times New Roman"/>
              </a:rPr>
              <a:t>–</a:t>
            </a:r>
            <a:r>
              <a:rPr sz="2000" spc="-5" dirty="0">
                <a:solidFill>
                  <a:srgbClr val="437F85"/>
                </a:solidFill>
                <a:latin typeface="Times New Roman"/>
                <a:cs typeface="Times New Roman"/>
              </a:rPr>
              <a:t> </a:t>
            </a:r>
            <a:r>
              <a:rPr sz="2000" dirty="0">
                <a:solidFill>
                  <a:srgbClr val="437F85"/>
                </a:solidFill>
                <a:latin typeface="Times New Roman"/>
                <a:cs typeface="Times New Roman"/>
              </a:rPr>
              <a:t>5 =</a:t>
            </a:r>
            <a:r>
              <a:rPr sz="2000" spc="-20" dirty="0">
                <a:solidFill>
                  <a:srgbClr val="437F85"/>
                </a:solidFill>
                <a:latin typeface="Times New Roman"/>
                <a:cs typeface="Times New Roman"/>
              </a:rPr>
              <a:t> </a:t>
            </a:r>
            <a:r>
              <a:rPr sz="2000" dirty="0">
                <a:solidFill>
                  <a:srgbClr val="437F85"/>
                </a:solidFill>
                <a:latin typeface="Times New Roman"/>
                <a:cs typeface="Times New Roman"/>
              </a:rPr>
              <a:t>27</a:t>
            </a:r>
            <a:endParaRPr sz="2000">
              <a:latin typeface="Times New Roman"/>
              <a:cs typeface="Times New Roman"/>
            </a:endParaRPr>
          </a:p>
          <a:p>
            <a:pPr marL="469265" marR="105410" indent="-456565">
              <a:lnSpc>
                <a:spcPct val="100000"/>
              </a:lnSpc>
              <a:buClr>
                <a:srgbClr val="437F85"/>
              </a:buClr>
              <a:buFont typeface="Arial"/>
              <a:buChar char="•"/>
              <a:tabLst>
                <a:tab pos="355600" algn="l"/>
              </a:tabLst>
            </a:pPr>
            <a:r>
              <a:rPr sz="2000" dirty="0">
                <a:solidFill>
                  <a:srgbClr val="437F85"/>
                </a:solidFill>
                <a:latin typeface="Times New Roman"/>
                <a:cs typeface="Times New Roman"/>
              </a:rPr>
              <a:t>N</a:t>
            </a:r>
            <a:r>
              <a:rPr sz="2000" spc="10" dirty="0">
                <a:solidFill>
                  <a:srgbClr val="437F85"/>
                </a:solidFill>
                <a:latin typeface="Times New Roman"/>
                <a:cs typeface="Times New Roman"/>
              </a:rPr>
              <a:t>o</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of 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a:t>
            </a:r>
            <a:r>
              <a:rPr sz="2000" spc="-10" dirty="0">
                <a:solidFill>
                  <a:srgbClr val="437F85"/>
                </a:solidFill>
                <a:latin typeface="Times New Roman"/>
                <a:cs typeface="Times New Roman"/>
              </a:rPr>
              <a:t>t</a:t>
            </a:r>
            <a:r>
              <a:rPr sz="2000" dirty="0">
                <a:solidFill>
                  <a:srgbClr val="437F85"/>
                </a:solidFill>
                <a:latin typeface="Times New Roman"/>
                <a:cs typeface="Times New Roman"/>
              </a:rPr>
              <a:t>s</a:t>
            </a:r>
            <a:r>
              <a:rPr sz="2000" spc="-45" dirty="0">
                <a:solidFill>
                  <a:srgbClr val="437F85"/>
                </a:solidFill>
                <a:latin typeface="Times New Roman"/>
                <a:cs typeface="Times New Roman"/>
              </a:rPr>
              <a:t> </a:t>
            </a:r>
            <a:r>
              <a:rPr sz="2000" dirty="0">
                <a:solidFill>
                  <a:srgbClr val="437F85"/>
                </a:solidFill>
                <a:latin typeface="Times New Roman"/>
                <a:cs typeface="Times New Roman"/>
              </a:rPr>
              <a:t>that</a:t>
            </a:r>
            <a:r>
              <a:rPr sz="2000" spc="-15" dirty="0">
                <a:solidFill>
                  <a:srgbClr val="437F85"/>
                </a:solidFill>
                <a:latin typeface="Times New Roman"/>
                <a:cs typeface="Times New Roman"/>
              </a:rPr>
              <a:t> </a:t>
            </a:r>
            <a:r>
              <a:rPr sz="2000" dirty="0">
                <a:solidFill>
                  <a:srgbClr val="437F85"/>
                </a:solidFill>
                <a:latin typeface="Times New Roman"/>
                <a:cs typeface="Times New Roman"/>
              </a:rPr>
              <a:t>can</a:t>
            </a:r>
            <a:r>
              <a:rPr sz="2000" spc="-5" dirty="0">
                <a:solidFill>
                  <a:srgbClr val="437F85"/>
                </a:solidFill>
                <a:latin typeface="Times New Roman"/>
                <a:cs typeface="Times New Roman"/>
              </a:rPr>
              <a:t> </a:t>
            </a:r>
            <a:r>
              <a:rPr sz="2000" dirty="0">
                <a:solidFill>
                  <a:srgbClr val="437F85"/>
                </a:solidFill>
                <a:latin typeface="Times New Roman"/>
                <a:cs typeface="Times New Roman"/>
              </a:rPr>
              <a:t>be </a:t>
            </a:r>
            <a:r>
              <a:rPr sz="2000" spc="-10" dirty="0">
                <a:solidFill>
                  <a:srgbClr val="437F85"/>
                </a:solidFill>
                <a:latin typeface="Times New Roman"/>
                <a:cs typeface="Times New Roman"/>
              </a:rPr>
              <a:t>c</a:t>
            </a:r>
            <a:r>
              <a:rPr sz="2000" dirty="0">
                <a:solidFill>
                  <a:srgbClr val="437F85"/>
                </a:solidFill>
                <a:latin typeface="Times New Roman"/>
                <a:cs typeface="Times New Roman"/>
              </a:rPr>
              <a:t>reated</a:t>
            </a:r>
            <a:r>
              <a:rPr sz="2000" spc="-20"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spc="10" dirty="0">
                <a:solidFill>
                  <a:srgbClr val="437F85"/>
                </a:solidFill>
                <a:latin typeface="Times New Roman"/>
                <a:cs typeface="Times New Roman"/>
              </a:rPr>
              <a:t>2</a:t>
            </a:r>
            <a:r>
              <a:rPr sz="1950" spc="22" baseline="25641" dirty="0">
                <a:solidFill>
                  <a:srgbClr val="437F85"/>
                </a:solidFill>
                <a:latin typeface="Times New Roman"/>
                <a:cs typeface="Times New Roman"/>
              </a:rPr>
              <a:t>27</a:t>
            </a:r>
            <a:r>
              <a:rPr sz="1950" spc="7" baseline="25641" dirty="0">
                <a:solidFill>
                  <a:srgbClr val="437F85"/>
                </a:solidFill>
                <a:latin typeface="Times New Roman"/>
                <a:cs typeface="Times New Roman"/>
              </a:rPr>
              <a:t>-</a:t>
            </a:r>
            <a:r>
              <a:rPr sz="1950" spc="22" baseline="25641" dirty="0">
                <a:solidFill>
                  <a:srgbClr val="437F85"/>
                </a:solidFill>
                <a:latin typeface="Times New Roman"/>
                <a:cs typeface="Times New Roman"/>
              </a:rPr>
              <a:t>2</a:t>
            </a:r>
            <a:r>
              <a:rPr sz="1950" spc="15" baseline="25641" dirty="0">
                <a:solidFill>
                  <a:srgbClr val="437F85"/>
                </a:solidFill>
                <a:latin typeface="Times New Roman"/>
                <a:cs typeface="Times New Roman"/>
              </a:rPr>
              <a:t>4</a:t>
            </a:r>
            <a:r>
              <a:rPr sz="1950" baseline="25641"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8,</a:t>
            </a:r>
            <a:r>
              <a:rPr sz="2000" spc="-15" dirty="0">
                <a:solidFill>
                  <a:srgbClr val="437F85"/>
                </a:solidFill>
                <a:latin typeface="Times New Roman"/>
                <a:cs typeface="Times New Roman"/>
              </a:rPr>
              <a:t> </a:t>
            </a:r>
            <a:r>
              <a:rPr sz="2000" dirty="0">
                <a:solidFill>
                  <a:srgbClr val="437F85"/>
                </a:solidFill>
                <a:latin typeface="Times New Roman"/>
                <a:cs typeface="Times New Roman"/>
              </a:rPr>
              <a:t>w</a:t>
            </a:r>
            <a:r>
              <a:rPr sz="2000" spc="10" dirty="0">
                <a:solidFill>
                  <a:srgbClr val="437F85"/>
                </a:solidFill>
                <a:latin typeface="Times New Roman"/>
                <a:cs typeface="Times New Roman"/>
              </a:rPr>
              <a:t>h</a:t>
            </a:r>
            <a:r>
              <a:rPr sz="2000" dirty="0">
                <a:solidFill>
                  <a:srgbClr val="437F85"/>
                </a:solidFill>
                <a:latin typeface="Times New Roman"/>
                <a:cs typeface="Times New Roman"/>
              </a:rPr>
              <a:t>i</a:t>
            </a:r>
            <a:r>
              <a:rPr sz="2000" spc="-10" dirty="0">
                <a:solidFill>
                  <a:srgbClr val="437F85"/>
                </a:solidFill>
                <a:latin typeface="Times New Roman"/>
                <a:cs typeface="Times New Roman"/>
              </a:rPr>
              <a:t>c</a:t>
            </a:r>
            <a:r>
              <a:rPr sz="2000" dirty="0">
                <a:solidFill>
                  <a:srgbClr val="437F85"/>
                </a:solidFill>
                <a:latin typeface="Times New Roman"/>
                <a:cs typeface="Times New Roman"/>
              </a:rPr>
              <a:t>h</a:t>
            </a:r>
            <a:r>
              <a:rPr sz="2000" spc="-15" dirty="0">
                <a:solidFill>
                  <a:srgbClr val="437F85"/>
                </a:solidFill>
                <a:latin typeface="Times New Roman"/>
                <a:cs typeface="Times New Roman"/>
              </a:rPr>
              <a:t> </a:t>
            </a:r>
            <a:r>
              <a:rPr sz="2000" dirty="0">
                <a:solidFill>
                  <a:srgbClr val="437F85"/>
                </a:solidFill>
                <a:latin typeface="Times New Roman"/>
                <a:cs typeface="Times New Roman"/>
              </a:rPr>
              <a:t>are </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g</a:t>
            </a:r>
            <a:r>
              <a:rPr sz="2000" dirty="0">
                <a:solidFill>
                  <a:srgbClr val="437F85"/>
                </a:solidFill>
                <a:latin typeface="Times New Roman"/>
                <a:cs typeface="Times New Roman"/>
              </a:rPr>
              <a:t>iven</a:t>
            </a:r>
            <a:r>
              <a:rPr sz="2000" spc="-30" dirty="0">
                <a:solidFill>
                  <a:srgbClr val="437F85"/>
                </a:solidFill>
                <a:latin typeface="Times New Roman"/>
                <a:cs typeface="Times New Roman"/>
              </a:rPr>
              <a:t> </a:t>
            </a:r>
            <a:r>
              <a:rPr sz="2000" dirty="0">
                <a:solidFill>
                  <a:srgbClr val="437F85"/>
                </a:solidFill>
                <a:latin typeface="Times New Roman"/>
                <a:cs typeface="Times New Roman"/>
              </a:rPr>
              <a:t>belo</a:t>
            </a:r>
            <a:r>
              <a:rPr sz="2000" spc="5" dirty="0">
                <a:solidFill>
                  <a:srgbClr val="437F85"/>
                </a:solidFill>
                <a:latin typeface="Times New Roman"/>
                <a:cs typeface="Times New Roman"/>
              </a:rPr>
              <a:t>w</a:t>
            </a:r>
            <a:r>
              <a:rPr sz="2000" dirty="0">
                <a:solidFill>
                  <a:srgbClr val="437F85"/>
                </a:solidFill>
                <a:latin typeface="Times New Roman"/>
                <a:cs typeface="Times New Roman"/>
              </a:rPr>
              <a:t>: 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a:t>
            </a:r>
            <a:r>
              <a:rPr sz="2000" spc="-10" dirty="0">
                <a:solidFill>
                  <a:srgbClr val="437F85"/>
                </a:solidFill>
                <a:latin typeface="Times New Roman"/>
                <a:cs typeface="Times New Roman"/>
              </a:rPr>
              <a:t>4</a:t>
            </a:r>
            <a:r>
              <a:rPr sz="2000" dirty="0">
                <a:solidFill>
                  <a:srgbClr val="437F85"/>
                </a:solidFill>
                <a:latin typeface="Times New Roman"/>
                <a:cs typeface="Times New Roman"/>
              </a:rPr>
              <a:t>.0</a:t>
            </a:r>
            <a:r>
              <a:rPr sz="2000" spc="-3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27 and</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70.64.32</a:t>
            </a:r>
            <a:r>
              <a:rPr sz="2000" spc="-15" dirty="0">
                <a:solidFill>
                  <a:srgbClr val="437F85"/>
                </a:solidFill>
                <a:latin typeface="Times New Roman"/>
                <a:cs typeface="Times New Roman"/>
              </a:rPr>
              <a:t>/</a:t>
            </a:r>
            <a:r>
              <a:rPr sz="2000" dirty="0">
                <a:solidFill>
                  <a:srgbClr val="437F85"/>
                </a:solidFill>
                <a:latin typeface="Times New Roman"/>
                <a:cs typeface="Times New Roman"/>
              </a:rPr>
              <a:t>27</a:t>
            </a:r>
            <a:r>
              <a:rPr sz="2000" spc="-45" dirty="0">
                <a:solidFill>
                  <a:srgbClr val="437F85"/>
                </a:solidFill>
                <a:latin typeface="Times New Roman"/>
                <a:cs typeface="Times New Roman"/>
              </a:rPr>
              <a:t> </a:t>
            </a:r>
            <a:r>
              <a:rPr sz="2000" dirty="0">
                <a:solidFill>
                  <a:srgbClr val="437F85"/>
                </a:solidFill>
                <a:latin typeface="Times New Roman"/>
                <a:cs typeface="Times New Roman"/>
              </a:rPr>
              <a:t>are</a:t>
            </a:r>
            <a:r>
              <a:rPr sz="2000" spc="-10" dirty="0">
                <a:solidFill>
                  <a:srgbClr val="437F85"/>
                </a:solidFill>
                <a:latin typeface="Times New Roman"/>
                <a:cs typeface="Times New Roman"/>
              </a:rPr>
              <a:t> </a:t>
            </a:r>
            <a:r>
              <a:rPr sz="2000" dirty="0">
                <a:solidFill>
                  <a:srgbClr val="437F85"/>
                </a:solidFill>
                <a:latin typeface="Times New Roman"/>
                <a:cs typeface="Times New Roman"/>
              </a:rPr>
              <a:t>a</a:t>
            </a:r>
            <a:r>
              <a:rPr sz="2000" spc="-10" dirty="0">
                <a:solidFill>
                  <a:srgbClr val="437F85"/>
                </a:solidFill>
                <a:latin typeface="Times New Roman"/>
                <a:cs typeface="Times New Roman"/>
              </a:rPr>
              <a:t>l</a:t>
            </a:r>
            <a:r>
              <a:rPr sz="2000" dirty="0">
                <a:solidFill>
                  <a:srgbClr val="437F85"/>
                </a:solidFill>
                <a:latin typeface="Times New Roman"/>
                <a:cs typeface="Times New Roman"/>
              </a:rPr>
              <a:t>rea</a:t>
            </a:r>
            <a:r>
              <a:rPr sz="2000" spc="5" dirty="0">
                <a:solidFill>
                  <a:srgbClr val="437F85"/>
                </a:solidFill>
                <a:latin typeface="Times New Roman"/>
                <a:cs typeface="Times New Roman"/>
              </a:rPr>
              <a:t>d</a:t>
            </a:r>
            <a:r>
              <a:rPr sz="2000" dirty="0">
                <a:solidFill>
                  <a:srgbClr val="437F85"/>
                </a:solidFill>
                <a:latin typeface="Times New Roman"/>
                <a:cs typeface="Times New Roman"/>
              </a:rPr>
              <a:t>y</a:t>
            </a:r>
            <a:r>
              <a:rPr sz="2000" spc="-25" dirty="0">
                <a:solidFill>
                  <a:srgbClr val="437F85"/>
                </a:solidFill>
                <a:latin typeface="Times New Roman"/>
                <a:cs typeface="Times New Roman"/>
              </a:rPr>
              <a:t> </a:t>
            </a:r>
            <a:r>
              <a:rPr sz="2000" dirty="0">
                <a:solidFill>
                  <a:srgbClr val="437F85"/>
                </a:solidFill>
                <a:latin typeface="Times New Roman"/>
                <a:cs typeface="Times New Roman"/>
              </a:rPr>
              <a:t>used</a:t>
            </a:r>
            <a:r>
              <a:rPr sz="2000" spc="-15"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De</a:t>
            </a:r>
            <a:r>
              <a:rPr sz="2000" spc="5" dirty="0">
                <a:solidFill>
                  <a:srgbClr val="437F85"/>
                </a:solidFill>
                <a:latin typeface="Times New Roman"/>
                <a:cs typeface="Times New Roman"/>
              </a:rPr>
              <a:t>p</a:t>
            </a:r>
            <a:r>
              <a:rPr sz="2000" dirty="0">
                <a:solidFill>
                  <a:srgbClr val="437F85"/>
                </a:solidFill>
                <a:latin typeface="Times New Roman"/>
                <a:cs typeface="Times New Roman"/>
              </a:rPr>
              <a:t>art</a:t>
            </a:r>
            <a:r>
              <a:rPr sz="2000" spc="-30" dirty="0">
                <a:solidFill>
                  <a:srgbClr val="437F85"/>
                </a:solidFill>
                <a:latin typeface="Times New Roman"/>
                <a:cs typeface="Times New Roman"/>
              </a:rPr>
              <a:t>m</a:t>
            </a:r>
            <a:r>
              <a:rPr sz="2000" dirty="0">
                <a:solidFill>
                  <a:srgbClr val="437F85"/>
                </a:solidFill>
                <a:latin typeface="Times New Roman"/>
                <a:cs typeface="Times New Roman"/>
              </a:rPr>
              <a:t>ents C</a:t>
            </a:r>
            <a:r>
              <a:rPr sz="2000" spc="-5" dirty="0">
                <a:solidFill>
                  <a:srgbClr val="437F85"/>
                </a:solidFill>
                <a:latin typeface="Times New Roman"/>
                <a:cs typeface="Times New Roman"/>
              </a:rPr>
              <a:t> </a:t>
            </a:r>
            <a:r>
              <a:rPr sz="2000" dirty="0">
                <a:solidFill>
                  <a:srgbClr val="437F85"/>
                </a:solidFill>
                <a:latin typeface="Times New Roman"/>
                <a:cs typeface="Times New Roman"/>
              </a:rPr>
              <a:t>and</a:t>
            </a:r>
            <a:r>
              <a:rPr sz="2000" spc="-120" dirty="0">
                <a:solidFill>
                  <a:srgbClr val="437F85"/>
                </a:solidFill>
                <a:latin typeface="Times New Roman"/>
                <a:cs typeface="Times New Roman"/>
              </a:rPr>
              <a:t> </a:t>
            </a:r>
            <a:r>
              <a:rPr sz="2000" dirty="0">
                <a:solidFill>
                  <a:srgbClr val="437F85"/>
                </a:solidFill>
                <a:latin typeface="Times New Roman"/>
                <a:cs typeface="Times New Roman"/>
              </a:rPr>
              <a:t>A,  so can</a:t>
            </a:r>
            <a:r>
              <a:rPr sz="2000" spc="5" dirty="0">
                <a:solidFill>
                  <a:srgbClr val="437F85"/>
                </a:solidFill>
                <a:latin typeface="Times New Roman"/>
                <a:cs typeface="Times New Roman"/>
              </a:rPr>
              <a:t>n</a:t>
            </a:r>
            <a:r>
              <a:rPr sz="2000" dirty="0">
                <a:solidFill>
                  <a:srgbClr val="437F85"/>
                </a:solidFill>
                <a:latin typeface="Times New Roman"/>
                <a:cs typeface="Times New Roman"/>
              </a:rPr>
              <a:t>ot</a:t>
            </a:r>
            <a:r>
              <a:rPr sz="2000" spc="-35" dirty="0">
                <a:solidFill>
                  <a:srgbClr val="437F85"/>
                </a:solidFill>
                <a:latin typeface="Times New Roman"/>
                <a:cs typeface="Times New Roman"/>
              </a:rPr>
              <a:t> </a:t>
            </a:r>
            <a:r>
              <a:rPr sz="2000" dirty="0">
                <a:solidFill>
                  <a:srgbClr val="437F85"/>
                </a:solidFill>
                <a:latin typeface="Times New Roman"/>
                <a:cs typeface="Times New Roman"/>
              </a:rPr>
              <a:t>be used.</a:t>
            </a:r>
            <a:endParaRPr sz="2000">
              <a:latin typeface="Times New Roman"/>
              <a:cs typeface="Times New Roman"/>
            </a:endParaRPr>
          </a:p>
          <a:p>
            <a:pPr marL="12700">
              <a:lnSpc>
                <a:spcPct val="100000"/>
              </a:lnSpc>
              <a:tabLst>
                <a:tab pos="354965" algn="l"/>
              </a:tabLst>
            </a:pPr>
            <a:r>
              <a:rPr sz="2000" dirty="0">
                <a:solidFill>
                  <a:srgbClr val="437F85"/>
                </a:solidFill>
                <a:latin typeface="Arial"/>
                <a:cs typeface="Arial"/>
              </a:rPr>
              <a:t>•	</a:t>
            </a:r>
            <a:r>
              <a:rPr sz="2000" spc="-145" dirty="0">
                <a:solidFill>
                  <a:srgbClr val="437F85"/>
                </a:solidFill>
                <a:latin typeface="Times New Roman"/>
                <a:cs typeface="Times New Roman"/>
              </a:rPr>
              <a:t>A</a:t>
            </a:r>
            <a:r>
              <a:rPr sz="2000" dirty="0">
                <a:solidFill>
                  <a:srgbClr val="437F85"/>
                </a:solidFill>
                <a:latin typeface="Times New Roman"/>
                <a:cs typeface="Times New Roman"/>
              </a:rPr>
              <a:t>vai</a:t>
            </a:r>
            <a:r>
              <a:rPr sz="2000" spc="-10" dirty="0">
                <a:solidFill>
                  <a:srgbClr val="437F85"/>
                </a:solidFill>
                <a:latin typeface="Times New Roman"/>
                <a:cs typeface="Times New Roman"/>
              </a:rPr>
              <a:t>l</a:t>
            </a:r>
            <a:r>
              <a:rPr sz="2000" dirty="0">
                <a:solidFill>
                  <a:srgbClr val="437F85"/>
                </a:solidFill>
                <a:latin typeface="Times New Roman"/>
                <a:cs typeface="Times New Roman"/>
              </a:rPr>
              <a:t>able</a:t>
            </a:r>
            <a:r>
              <a:rPr sz="2000" spc="-40" dirty="0">
                <a:solidFill>
                  <a:srgbClr val="437F85"/>
                </a:solidFill>
                <a:latin typeface="Times New Roman"/>
                <a:cs typeface="Times New Roman"/>
              </a:rPr>
              <a:t> </a:t>
            </a:r>
            <a:r>
              <a:rPr sz="2000" dirty="0">
                <a:solidFill>
                  <a:srgbClr val="437F85"/>
                </a:solidFill>
                <a:latin typeface="Times New Roman"/>
                <a:cs typeface="Times New Roman"/>
              </a:rPr>
              <a:t>Su</a:t>
            </a:r>
            <a:r>
              <a:rPr sz="2000" spc="5" dirty="0">
                <a:solidFill>
                  <a:srgbClr val="437F85"/>
                </a:solidFill>
                <a:latin typeface="Times New Roman"/>
                <a:cs typeface="Times New Roman"/>
              </a:rPr>
              <a:t>b</a:t>
            </a:r>
            <a:r>
              <a:rPr sz="2000" dirty="0">
                <a:solidFill>
                  <a:srgbClr val="437F85"/>
                </a:solidFill>
                <a:latin typeface="Times New Roman"/>
                <a:cs typeface="Times New Roman"/>
              </a:rPr>
              <a:t>nets:</a:t>
            </a:r>
            <a:r>
              <a:rPr sz="2000" spc="-45" dirty="0">
                <a:solidFill>
                  <a:srgbClr val="437F85"/>
                </a:solidFill>
                <a:latin typeface="Times New Roman"/>
                <a:cs typeface="Times New Roman"/>
              </a:rPr>
              <a:t> </a:t>
            </a:r>
            <a:r>
              <a:rPr sz="2000" dirty="0">
                <a:solidFill>
                  <a:srgbClr val="437F85"/>
                </a:solidFill>
                <a:latin typeface="Times New Roman"/>
                <a:cs typeface="Times New Roman"/>
              </a:rPr>
              <a:t>2</a:t>
            </a:r>
            <a:r>
              <a:rPr sz="2000" spc="5"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a:t>
            </a:r>
            <a:r>
              <a:rPr sz="2000" spc="-10" dirty="0">
                <a:solidFill>
                  <a:srgbClr val="437F85"/>
                </a:solidFill>
                <a:latin typeface="Times New Roman"/>
                <a:cs typeface="Times New Roman"/>
              </a:rPr>
              <a:t>64</a:t>
            </a:r>
            <a:r>
              <a:rPr sz="2000" dirty="0">
                <a:solidFill>
                  <a:srgbClr val="437F85"/>
                </a:solidFill>
                <a:latin typeface="Times New Roman"/>
                <a:cs typeface="Times New Roman"/>
              </a:rPr>
              <a:t>.64</a:t>
            </a:r>
            <a:r>
              <a:rPr sz="2000" spc="-45" dirty="0">
                <a:solidFill>
                  <a:srgbClr val="437F85"/>
                </a:solidFill>
                <a:latin typeface="Times New Roman"/>
                <a:cs typeface="Times New Roman"/>
              </a:rPr>
              <a:t> </a:t>
            </a:r>
            <a:r>
              <a:rPr sz="2000" dirty="0">
                <a:solidFill>
                  <a:srgbClr val="437F85"/>
                </a:solidFill>
                <a:latin typeface="Times New Roman"/>
                <a:cs typeface="Times New Roman"/>
              </a:rPr>
              <a:t>/ 27,</a:t>
            </a:r>
            <a:r>
              <a:rPr sz="2000" spc="-10" dirty="0">
                <a:solidFill>
                  <a:srgbClr val="437F85"/>
                </a:solidFill>
                <a:latin typeface="Times New Roman"/>
                <a:cs typeface="Times New Roman"/>
              </a:rPr>
              <a:t> </a:t>
            </a:r>
            <a:r>
              <a:rPr sz="2000" dirty="0">
                <a:solidFill>
                  <a:srgbClr val="437F85"/>
                </a:solidFill>
                <a:latin typeface="Times New Roman"/>
                <a:cs typeface="Times New Roman"/>
              </a:rPr>
              <a:t>2</a:t>
            </a:r>
            <a:r>
              <a:rPr sz="2000" spc="5"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a:t>
            </a:r>
            <a:r>
              <a:rPr sz="2000" spc="-10" dirty="0">
                <a:solidFill>
                  <a:srgbClr val="437F85"/>
                </a:solidFill>
                <a:latin typeface="Times New Roman"/>
                <a:cs typeface="Times New Roman"/>
              </a:rPr>
              <a:t>6</a:t>
            </a:r>
            <a:r>
              <a:rPr sz="2000" dirty="0">
                <a:solidFill>
                  <a:srgbClr val="437F85"/>
                </a:solidFill>
                <a:latin typeface="Times New Roman"/>
                <a:cs typeface="Times New Roman"/>
              </a:rPr>
              <a:t>4.9</a:t>
            </a:r>
            <a:r>
              <a:rPr sz="2000" spc="-10" dirty="0">
                <a:solidFill>
                  <a:srgbClr val="437F85"/>
                </a:solidFill>
                <a:latin typeface="Times New Roman"/>
                <a:cs typeface="Times New Roman"/>
              </a:rPr>
              <a:t>6</a:t>
            </a:r>
            <a:r>
              <a:rPr sz="2000" dirty="0">
                <a:solidFill>
                  <a:srgbClr val="437F85"/>
                </a:solidFill>
                <a:latin typeface="Times New Roman"/>
                <a:cs typeface="Times New Roman"/>
              </a:rPr>
              <a:t>/</a:t>
            </a:r>
            <a:r>
              <a:rPr sz="2000" spc="-15" dirty="0">
                <a:solidFill>
                  <a:srgbClr val="437F85"/>
                </a:solidFill>
                <a:latin typeface="Times New Roman"/>
                <a:cs typeface="Times New Roman"/>
              </a:rPr>
              <a:t>2</a:t>
            </a:r>
            <a:r>
              <a:rPr sz="2000" spc="-10" dirty="0">
                <a:solidFill>
                  <a:srgbClr val="437F85"/>
                </a:solidFill>
                <a:latin typeface="Times New Roman"/>
                <a:cs typeface="Times New Roman"/>
              </a:rPr>
              <a:t>7</a:t>
            </a:r>
            <a:r>
              <a:rPr sz="2000" dirty="0">
                <a:solidFill>
                  <a:srgbClr val="437F85"/>
                </a:solidFill>
                <a:latin typeface="Times New Roman"/>
                <a:cs typeface="Times New Roman"/>
              </a:rPr>
              <a:t>,</a:t>
            </a:r>
            <a:r>
              <a:rPr sz="2000" spc="-35" dirty="0">
                <a:solidFill>
                  <a:srgbClr val="437F85"/>
                </a:solidFill>
                <a:latin typeface="Times New Roman"/>
                <a:cs typeface="Times New Roman"/>
              </a:rPr>
              <a:t> </a:t>
            </a:r>
            <a:r>
              <a:rPr sz="2000" dirty="0">
                <a:solidFill>
                  <a:srgbClr val="437F85"/>
                </a:solidFill>
                <a:latin typeface="Times New Roman"/>
                <a:cs typeface="Times New Roman"/>
              </a:rPr>
              <a:t>2</a:t>
            </a:r>
            <a:r>
              <a:rPr sz="2000" spc="5"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a:t>
            </a:r>
            <a:r>
              <a:rPr sz="2000" spc="-10" dirty="0">
                <a:solidFill>
                  <a:srgbClr val="437F85"/>
                </a:solidFill>
                <a:latin typeface="Times New Roman"/>
                <a:cs typeface="Times New Roman"/>
              </a:rPr>
              <a:t>64</a:t>
            </a:r>
            <a:r>
              <a:rPr sz="2000" dirty="0">
                <a:solidFill>
                  <a:srgbClr val="437F85"/>
                </a:solidFill>
                <a:latin typeface="Times New Roman"/>
                <a:cs typeface="Times New Roman"/>
              </a:rPr>
              <a:t>.12</a:t>
            </a:r>
            <a:r>
              <a:rPr sz="2000" spc="-10" dirty="0">
                <a:solidFill>
                  <a:srgbClr val="437F85"/>
                </a:solidFill>
                <a:latin typeface="Times New Roman"/>
                <a:cs typeface="Times New Roman"/>
              </a:rPr>
              <a:t>8</a:t>
            </a:r>
            <a:r>
              <a:rPr sz="2000" dirty="0">
                <a:solidFill>
                  <a:srgbClr val="437F85"/>
                </a:solidFill>
                <a:latin typeface="Times New Roman"/>
                <a:cs typeface="Times New Roman"/>
              </a:rPr>
              <a:t>/</a:t>
            </a:r>
            <a:r>
              <a:rPr sz="2000" spc="-15" dirty="0">
                <a:solidFill>
                  <a:srgbClr val="437F85"/>
                </a:solidFill>
                <a:latin typeface="Times New Roman"/>
                <a:cs typeface="Times New Roman"/>
              </a:rPr>
              <a:t>2</a:t>
            </a:r>
            <a:r>
              <a:rPr sz="2000" spc="15" dirty="0">
                <a:solidFill>
                  <a:srgbClr val="437F85"/>
                </a:solidFill>
                <a:latin typeface="Times New Roman"/>
                <a:cs typeface="Times New Roman"/>
              </a:rPr>
              <a:t>7</a:t>
            </a:r>
            <a:r>
              <a:rPr sz="2000" dirty="0">
                <a:solidFill>
                  <a:srgbClr val="437F85"/>
                </a:solidFill>
                <a:latin typeface="Times New Roman"/>
                <a:cs typeface="Times New Roman"/>
              </a:rPr>
              <a:t>,</a:t>
            </a:r>
            <a:endParaRPr sz="2000">
              <a:latin typeface="Times New Roman"/>
              <a:cs typeface="Times New Roman"/>
            </a:endParaRPr>
          </a:p>
          <a:p>
            <a:pPr marL="1384300">
              <a:lnSpc>
                <a:spcPct val="100000"/>
              </a:lnSpc>
            </a:pP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70.64.160</a:t>
            </a:r>
            <a:r>
              <a:rPr sz="2000" spc="-45" dirty="0">
                <a:solidFill>
                  <a:srgbClr val="437F85"/>
                </a:solidFill>
                <a:latin typeface="Times New Roman"/>
                <a:cs typeface="Times New Roman"/>
              </a:rPr>
              <a:t> </a:t>
            </a:r>
            <a:r>
              <a:rPr sz="2000" dirty="0">
                <a:solidFill>
                  <a:srgbClr val="437F85"/>
                </a:solidFill>
                <a:latin typeface="Times New Roman"/>
                <a:cs typeface="Times New Roman"/>
              </a:rPr>
              <a:t>/ 2</a:t>
            </a:r>
            <a:r>
              <a:rPr sz="2000" spc="5" dirty="0">
                <a:solidFill>
                  <a:srgbClr val="437F85"/>
                </a:solidFill>
                <a:latin typeface="Times New Roman"/>
                <a:cs typeface="Times New Roman"/>
              </a:rPr>
              <a:t>7</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a:t>
            </a:r>
            <a:r>
              <a:rPr sz="2000" spc="-10" dirty="0">
                <a:solidFill>
                  <a:srgbClr val="437F85"/>
                </a:solidFill>
                <a:latin typeface="Times New Roman"/>
                <a:cs typeface="Times New Roman"/>
              </a:rPr>
              <a:t>4</a:t>
            </a:r>
            <a:r>
              <a:rPr sz="2000" dirty="0">
                <a:solidFill>
                  <a:srgbClr val="437F85"/>
                </a:solidFill>
                <a:latin typeface="Times New Roman"/>
                <a:cs typeface="Times New Roman"/>
              </a:rPr>
              <a:t>.192</a:t>
            </a:r>
            <a:r>
              <a:rPr sz="2000" spc="-10" dirty="0">
                <a:solidFill>
                  <a:srgbClr val="437F85"/>
                </a:solidFill>
                <a:latin typeface="Times New Roman"/>
                <a:cs typeface="Times New Roman"/>
              </a:rPr>
              <a:t>/</a:t>
            </a:r>
            <a:r>
              <a:rPr sz="2000" dirty="0">
                <a:solidFill>
                  <a:srgbClr val="437F85"/>
                </a:solidFill>
                <a:latin typeface="Times New Roman"/>
                <a:cs typeface="Times New Roman"/>
              </a:rPr>
              <a:t>27</a:t>
            </a:r>
            <a:r>
              <a:rPr sz="2000" spc="-45" dirty="0">
                <a:solidFill>
                  <a:srgbClr val="437F85"/>
                </a:solidFill>
                <a:latin typeface="Times New Roman"/>
                <a:cs typeface="Times New Roman"/>
              </a:rPr>
              <a:t> </a:t>
            </a:r>
            <a:r>
              <a:rPr sz="2000" dirty="0">
                <a:solidFill>
                  <a:srgbClr val="437F85"/>
                </a:solidFill>
                <a:latin typeface="Times New Roman"/>
                <a:cs typeface="Times New Roman"/>
              </a:rPr>
              <a:t>, 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0.64.2</a:t>
            </a:r>
            <a:r>
              <a:rPr sz="2000" spc="-15" dirty="0">
                <a:solidFill>
                  <a:srgbClr val="437F85"/>
                </a:solidFill>
                <a:latin typeface="Times New Roman"/>
                <a:cs typeface="Times New Roman"/>
              </a:rPr>
              <a:t>2</a:t>
            </a:r>
            <a:r>
              <a:rPr sz="2000" dirty="0">
                <a:solidFill>
                  <a:srgbClr val="437F85"/>
                </a:solidFill>
                <a:latin typeface="Times New Roman"/>
                <a:cs typeface="Times New Roman"/>
              </a:rPr>
              <a:t>4/27</a:t>
            </a:r>
            <a:endParaRPr sz="2000">
              <a:latin typeface="Times New Roman"/>
              <a:cs typeface="Times New Roman"/>
            </a:endParaRPr>
          </a:p>
          <a:p>
            <a:pPr marL="354965" indent="-342265">
              <a:lnSpc>
                <a:spcPct val="100000"/>
              </a:lnSpc>
              <a:buClr>
                <a:srgbClr val="437F85"/>
              </a:buClr>
              <a:buFont typeface="Arial"/>
              <a:buChar char="•"/>
              <a:tabLst>
                <a:tab pos="355600" algn="l"/>
              </a:tabLst>
            </a:pPr>
            <a:r>
              <a:rPr sz="2000" dirty="0">
                <a:solidFill>
                  <a:srgbClr val="437F85"/>
                </a:solidFill>
                <a:latin typeface="Times New Roman"/>
                <a:cs typeface="Times New Roman"/>
              </a:rPr>
              <a:t>Let</a:t>
            </a:r>
            <a:r>
              <a:rPr sz="2000" spc="-10" dirty="0">
                <a:solidFill>
                  <a:srgbClr val="437F85"/>
                </a:solidFill>
                <a:latin typeface="Times New Roman"/>
                <a:cs typeface="Times New Roman"/>
              </a:rPr>
              <a:t> </a:t>
            </a:r>
            <a:r>
              <a:rPr sz="2000" spc="5" dirty="0">
                <a:solidFill>
                  <a:srgbClr val="437F85"/>
                </a:solidFill>
                <a:latin typeface="Times New Roman"/>
                <a:cs typeface="Times New Roman"/>
              </a:rPr>
              <a:t>u</a:t>
            </a:r>
            <a:r>
              <a:rPr sz="2000" dirty="0">
                <a:solidFill>
                  <a:srgbClr val="437F85"/>
                </a:solidFill>
                <a:latin typeface="Times New Roman"/>
                <a:cs typeface="Times New Roman"/>
              </a:rPr>
              <a:t>s</a:t>
            </a:r>
            <a:r>
              <a:rPr sz="2000" spc="-20" dirty="0">
                <a:solidFill>
                  <a:srgbClr val="437F85"/>
                </a:solidFill>
                <a:latin typeface="Times New Roman"/>
                <a:cs typeface="Times New Roman"/>
              </a:rPr>
              <a:t> </a:t>
            </a:r>
            <a:r>
              <a:rPr sz="2000" dirty="0">
                <a:solidFill>
                  <a:srgbClr val="437F85"/>
                </a:solidFill>
                <a:latin typeface="Times New Roman"/>
                <a:cs typeface="Times New Roman"/>
              </a:rPr>
              <a:t>Sel</a:t>
            </a:r>
            <a:r>
              <a:rPr sz="2000" spc="-10" dirty="0">
                <a:solidFill>
                  <a:srgbClr val="437F85"/>
                </a:solidFill>
                <a:latin typeface="Times New Roman"/>
                <a:cs typeface="Times New Roman"/>
              </a:rPr>
              <a:t>e</a:t>
            </a:r>
            <a:r>
              <a:rPr sz="2000" dirty="0">
                <a:solidFill>
                  <a:srgbClr val="437F85"/>
                </a:solidFill>
                <a:latin typeface="Times New Roman"/>
                <a:cs typeface="Times New Roman"/>
              </a:rPr>
              <a:t>ct</a:t>
            </a:r>
            <a:r>
              <a:rPr sz="2000" spc="-15" dirty="0">
                <a:solidFill>
                  <a:srgbClr val="437F85"/>
                </a:solidFill>
                <a:latin typeface="Times New Roman"/>
                <a:cs typeface="Times New Roman"/>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f</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15" dirty="0">
                <a:solidFill>
                  <a:srgbClr val="437F85"/>
                </a:solidFill>
                <a:latin typeface="Times New Roman"/>
                <a:cs typeface="Times New Roman"/>
              </a:rPr>
              <a:t> </a:t>
            </a:r>
            <a:r>
              <a:rPr sz="2000" dirty="0">
                <a:solidFill>
                  <a:srgbClr val="437F85"/>
                </a:solidFill>
                <a:latin typeface="Times New Roman"/>
                <a:cs typeface="Times New Roman"/>
              </a:rPr>
              <a:t>B as</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70.64.64</a:t>
            </a:r>
            <a:r>
              <a:rPr sz="2000" spc="-40"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7</a:t>
            </a:r>
            <a:r>
              <a:rPr sz="2000" dirty="0">
                <a:solidFill>
                  <a:srgbClr val="437F85"/>
                </a:solidFill>
                <a:latin typeface="Times New Roman"/>
                <a:cs typeface="Times New Roman"/>
              </a:rPr>
              <a:t>,</a:t>
            </a:r>
            <a:r>
              <a:rPr sz="2000" spc="-20" dirty="0">
                <a:solidFill>
                  <a:srgbClr val="437F85"/>
                </a:solidFill>
                <a:latin typeface="Times New Roman"/>
                <a:cs typeface="Times New Roman"/>
              </a:rPr>
              <a:t> </a:t>
            </a:r>
            <a:r>
              <a:rPr sz="2000" dirty="0">
                <a:solidFill>
                  <a:srgbClr val="437F85"/>
                </a:solidFill>
                <a:latin typeface="Times New Roman"/>
                <a:cs typeface="Times New Roman"/>
              </a:rPr>
              <a:t>then,</a:t>
            </a:r>
            <a:endParaRPr sz="2000">
              <a:latin typeface="Times New Roman"/>
              <a:cs typeface="Times New Roman"/>
            </a:endParaRPr>
          </a:p>
          <a:p>
            <a:pPr marL="12700">
              <a:lnSpc>
                <a:spcPct val="100000"/>
              </a:lnSpc>
              <a:tabLst>
                <a:tab pos="354965" algn="l"/>
              </a:tabLst>
            </a:pPr>
            <a:r>
              <a:rPr sz="2000" dirty="0">
                <a:solidFill>
                  <a:srgbClr val="437F85"/>
                </a:solidFill>
                <a:latin typeface="Arial"/>
                <a:cs typeface="Arial"/>
              </a:rPr>
              <a:t>•	</a:t>
            </a:r>
            <a:r>
              <a:rPr sz="2000" dirty="0">
                <a:solidFill>
                  <a:srgbClr val="437F85"/>
                </a:solidFill>
                <a:latin typeface="Times New Roman"/>
                <a:cs typeface="Times New Roman"/>
              </a:rPr>
              <a:t>S</a:t>
            </a:r>
            <a:r>
              <a:rPr sz="2000" spc="5" dirty="0">
                <a:solidFill>
                  <a:srgbClr val="437F85"/>
                </a:solidFill>
                <a:latin typeface="Times New Roman"/>
                <a:cs typeface="Times New Roman"/>
              </a:rPr>
              <a:t>u</a:t>
            </a:r>
            <a:r>
              <a:rPr sz="2000" dirty="0">
                <a:solidFill>
                  <a:srgbClr val="437F85"/>
                </a:solidFill>
                <a:latin typeface="Times New Roman"/>
                <a:cs typeface="Times New Roman"/>
              </a:rPr>
              <a:t>b</a:t>
            </a:r>
            <a:r>
              <a:rPr sz="2000" spc="10" dirty="0">
                <a:solidFill>
                  <a:srgbClr val="437F85"/>
                </a:solidFill>
                <a:latin typeface="Times New Roman"/>
                <a:cs typeface="Times New Roman"/>
              </a:rPr>
              <a:t>n</a:t>
            </a:r>
            <a:r>
              <a:rPr sz="2000" dirty="0">
                <a:solidFill>
                  <a:srgbClr val="437F85"/>
                </a:solidFill>
                <a:latin typeface="Times New Roman"/>
                <a:cs typeface="Times New Roman"/>
              </a:rPr>
              <a:t>et</a:t>
            </a:r>
            <a:r>
              <a:rPr sz="2000" spc="-40" dirty="0">
                <a:solidFill>
                  <a:srgbClr val="437F85"/>
                </a:solidFill>
                <a:latin typeface="Times New Roman"/>
                <a:cs typeface="Times New Roman"/>
              </a:rPr>
              <a:t> </a:t>
            </a:r>
            <a:r>
              <a:rPr sz="2000" dirty="0">
                <a:solidFill>
                  <a:srgbClr val="437F85"/>
                </a:solidFill>
                <a:latin typeface="Times New Roman"/>
                <a:cs typeface="Times New Roman"/>
              </a:rPr>
              <a:t>M</a:t>
            </a:r>
            <a:r>
              <a:rPr sz="2000" spc="-10" dirty="0">
                <a:solidFill>
                  <a:srgbClr val="437F85"/>
                </a:solidFill>
                <a:latin typeface="Times New Roman"/>
                <a:cs typeface="Times New Roman"/>
              </a:rPr>
              <a:t>a</a:t>
            </a:r>
            <a:r>
              <a:rPr sz="2000" dirty="0">
                <a:solidFill>
                  <a:srgbClr val="437F85"/>
                </a:solidFill>
                <a:latin typeface="Times New Roman"/>
                <a:cs typeface="Times New Roman"/>
              </a:rPr>
              <a:t>sk</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5</a:t>
            </a:r>
            <a:r>
              <a:rPr sz="2000" dirty="0">
                <a:solidFill>
                  <a:srgbClr val="437F85"/>
                </a:solidFill>
                <a:latin typeface="Times New Roman"/>
                <a:cs typeface="Times New Roman"/>
              </a:rPr>
              <a:t>5</a:t>
            </a:r>
            <a:r>
              <a:rPr sz="2000" spc="5" dirty="0">
                <a:solidFill>
                  <a:srgbClr val="437F85"/>
                </a:solidFill>
                <a:latin typeface="Times New Roman"/>
                <a:cs typeface="Times New Roman"/>
              </a:rPr>
              <a:t>.</a:t>
            </a:r>
            <a:r>
              <a:rPr sz="2000" dirty="0">
                <a:solidFill>
                  <a:srgbClr val="437F85"/>
                </a:solidFill>
                <a:latin typeface="Times New Roman"/>
                <a:cs typeface="Times New Roman"/>
              </a:rPr>
              <a:t>255.25</a:t>
            </a:r>
            <a:r>
              <a:rPr sz="2000" spc="-10" dirty="0">
                <a:solidFill>
                  <a:srgbClr val="437F85"/>
                </a:solidFill>
                <a:latin typeface="Times New Roman"/>
                <a:cs typeface="Times New Roman"/>
              </a:rPr>
              <a:t>5</a:t>
            </a:r>
            <a:r>
              <a:rPr sz="2000" dirty="0">
                <a:solidFill>
                  <a:srgbClr val="437F85"/>
                </a:solidFill>
                <a:latin typeface="Times New Roman"/>
                <a:cs typeface="Times New Roman"/>
              </a:rPr>
              <a:t>.[</a:t>
            </a:r>
            <a:r>
              <a:rPr sz="2000" spc="-85" dirty="0">
                <a:solidFill>
                  <a:srgbClr val="437F85"/>
                </a:solidFill>
                <a:latin typeface="Times New Roman"/>
                <a:cs typeface="Times New Roman"/>
              </a:rPr>
              <a:t>1</a:t>
            </a:r>
            <a:r>
              <a:rPr sz="2000" spc="-70" dirty="0">
                <a:solidFill>
                  <a:srgbClr val="437F85"/>
                </a:solidFill>
                <a:latin typeface="Times New Roman"/>
                <a:cs typeface="Times New Roman"/>
              </a:rPr>
              <a:t>1</a:t>
            </a:r>
            <a:r>
              <a:rPr sz="2000" dirty="0">
                <a:solidFill>
                  <a:srgbClr val="437F85"/>
                </a:solidFill>
                <a:latin typeface="Times New Roman"/>
                <a:cs typeface="Times New Roman"/>
              </a:rPr>
              <a:t>1</a:t>
            </a:r>
            <a:r>
              <a:rPr sz="2000" spc="-15" dirty="0">
                <a:solidFill>
                  <a:srgbClr val="437F85"/>
                </a:solidFill>
                <a:latin typeface="Times New Roman"/>
                <a:cs typeface="Times New Roman"/>
              </a:rPr>
              <a:t>0</a:t>
            </a:r>
            <a:r>
              <a:rPr sz="2000" dirty="0">
                <a:solidFill>
                  <a:srgbClr val="437F85"/>
                </a:solidFill>
                <a:latin typeface="Times New Roman"/>
                <a:cs typeface="Times New Roman"/>
              </a:rPr>
              <a:t>0000]</a:t>
            </a:r>
            <a:r>
              <a:rPr sz="2000" spc="-55" dirty="0">
                <a:solidFill>
                  <a:srgbClr val="437F85"/>
                </a:solidFill>
                <a:latin typeface="Times New Roman"/>
                <a:cs typeface="Times New Roman"/>
              </a:rPr>
              <a:t> </a:t>
            </a:r>
            <a:r>
              <a:rPr sz="2000" dirty="0">
                <a:solidFill>
                  <a:srgbClr val="437F85"/>
                </a:solidFill>
                <a:latin typeface="Times New Roman"/>
                <a:cs typeface="Times New Roman"/>
              </a:rPr>
              <a:t>= 25</a:t>
            </a:r>
            <a:r>
              <a:rPr sz="2000" spc="10" dirty="0">
                <a:solidFill>
                  <a:srgbClr val="437F85"/>
                </a:solidFill>
                <a:latin typeface="Times New Roman"/>
                <a:cs typeface="Times New Roman"/>
              </a:rPr>
              <a:t>5</a:t>
            </a:r>
            <a:r>
              <a:rPr sz="2000" dirty="0">
                <a:solidFill>
                  <a:srgbClr val="437F85"/>
                </a:solidFill>
                <a:latin typeface="Times New Roman"/>
                <a:cs typeface="Times New Roman"/>
              </a:rPr>
              <a:t>.</a:t>
            </a:r>
            <a:r>
              <a:rPr sz="2000" spc="5" dirty="0">
                <a:solidFill>
                  <a:srgbClr val="437F85"/>
                </a:solidFill>
                <a:latin typeface="Times New Roman"/>
                <a:cs typeface="Times New Roman"/>
              </a:rPr>
              <a:t>2</a:t>
            </a:r>
            <a:r>
              <a:rPr sz="2000" dirty="0">
                <a:solidFill>
                  <a:srgbClr val="437F85"/>
                </a:solidFill>
                <a:latin typeface="Times New Roman"/>
                <a:cs typeface="Times New Roman"/>
              </a:rPr>
              <a:t>55</a:t>
            </a:r>
            <a:r>
              <a:rPr sz="2000" spc="-10" dirty="0">
                <a:solidFill>
                  <a:srgbClr val="437F85"/>
                </a:solidFill>
                <a:latin typeface="Times New Roman"/>
                <a:cs typeface="Times New Roman"/>
              </a:rPr>
              <a:t>.</a:t>
            </a:r>
            <a:r>
              <a:rPr sz="2000" dirty="0">
                <a:solidFill>
                  <a:srgbClr val="437F85"/>
                </a:solidFill>
                <a:latin typeface="Times New Roman"/>
                <a:cs typeface="Times New Roman"/>
              </a:rPr>
              <a:t>255.</a:t>
            </a:r>
            <a:r>
              <a:rPr sz="2000" spc="-10" dirty="0">
                <a:solidFill>
                  <a:srgbClr val="437F85"/>
                </a:solidFill>
                <a:latin typeface="Times New Roman"/>
                <a:cs typeface="Times New Roman"/>
              </a:rPr>
              <a:t>2</a:t>
            </a:r>
            <a:r>
              <a:rPr sz="2000" dirty="0">
                <a:solidFill>
                  <a:srgbClr val="437F85"/>
                </a:solidFill>
                <a:latin typeface="Times New Roman"/>
                <a:cs typeface="Times New Roman"/>
              </a:rPr>
              <a:t>24</a:t>
            </a:r>
            <a:endParaRPr sz="2000">
              <a:latin typeface="Times New Roman"/>
              <a:cs typeface="Times New Roman"/>
            </a:endParaRPr>
          </a:p>
          <a:p>
            <a:pPr marL="12700">
              <a:lnSpc>
                <a:spcPct val="100000"/>
              </a:lnSpc>
            </a:pPr>
            <a:r>
              <a:rPr sz="2000" dirty="0">
                <a:solidFill>
                  <a:srgbClr val="437F85"/>
                </a:solidFill>
                <a:latin typeface="Arial"/>
                <a:cs typeface="Arial"/>
              </a:rPr>
              <a:t>•</a:t>
            </a:r>
            <a:endParaRPr sz="2000">
              <a:latin typeface="Arial"/>
              <a:cs typeface="Arial"/>
            </a:endParaRPr>
          </a:p>
          <a:p>
            <a:pPr marL="12700">
              <a:lnSpc>
                <a:spcPct val="100000"/>
              </a:lnSpc>
            </a:pPr>
            <a:r>
              <a:rPr sz="2000" dirty="0">
                <a:solidFill>
                  <a:srgbClr val="437F85"/>
                </a:solidFill>
                <a:latin typeface="Arial"/>
                <a:cs typeface="Arial"/>
              </a:rPr>
              <a:t>•</a:t>
            </a:r>
            <a:endParaRPr sz="2000">
              <a:latin typeface="Arial"/>
              <a:cs typeface="Arial"/>
            </a:endParaRPr>
          </a:p>
          <a:p>
            <a:pPr marL="12700">
              <a:lnSpc>
                <a:spcPct val="100000"/>
              </a:lnSpc>
            </a:pPr>
            <a:r>
              <a:rPr sz="2000" dirty="0">
                <a:solidFill>
                  <a:srgbClr val="437F85"/>
                </a:solidFill>
                <a:latin typeface="Arial"/>
                <a:cs typeface="Arial"/>
              </a:rPr>
              <a:t>•</a:t>
            </a:r>
            <a:endParaRPr sz="2000">
              <a:latin typeface="Arial"/>
              <a:cs typeface="Arial"/>
            </a:endParaRPr>
          </a:p>
        </p:txBody>
      </p:sp>
      <p:sp>
        <p:nvSpPr>
          <p:cNvPr id="4" name="object 4"/>
          <p:cNvSpPr txBox="1"/>
          <p:nvPr/>
        </p:nvSpPr>
        <p:spPr>
          <a:xfrm>
            <a:off x="1334767" y="5435039"/>
            <a:ext cx="2979420" cy="585470"/>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Network</a:t>
            </a:r>
            <a:r>
              <a:rPr sz="2000" spc="-30" dirty="0">
                <a:solidFill>
                  <a:srgbClr val="437F85"/>
                </a:solidFill>
                <a:latin typeface="Times New Roman"/>
                <a:cs typeface="Times New Roman"/>
              </a:rPr>
              <a:t> </a:t>
            </a:r>
            <a:r>
              <a:rPr sz="2000" dirty="0">
                <a:solidFill>
                  <a:srgbClr val="437F85"/>
                </a:solidFill>
                <a:latin typeface="Times New Roman"/>
                <a:cs typeface="Times New Roman"/>
              </a:rPr>
              <a:t>ID</a:t>
            </a:r>
            <a:r>
              <a:rPr sz="2000" spc="-5" dirty="0">
                <a:solidFill>
                  <a:srgbClr val="437F85"/>
                </a:solidFill>
                <a:latin typeface="Times New Roman"/>
                <a:cs typeface="Times New Roman"/>
              </a:rPr>
              <a:t> </a:t>
            </a:r>
            <a:r>
              <a:rPr sz="2000" dirty="0">
                <a:solidFill>
                  <a:srgbClr val="437F85"/>
                </a:solidFill>
                <a:latin typeface="Times New Roman"/>
                <a:cs typeface="Times New Roman"/>
              </a:rPr>
              <a:t>=</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5"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a:t>
            </a:r>
            <a:r>
              <a:rPr sz="2000" spc="-10" dirty="0">
                <a:solidFill>
                  <a:srgbClr val="437F85"/>
                </a:solidFill>
                <a:latin typeface="Times New Roman"/>
                <a:cs typeface="Times New Roman"/>
              </a:rPr>
              <a:t>6</a:t>
            </a:r>
            <a:r>
              <a:rPr sz="2000" dirty="0">
                <a:solidFill>
                  <a:srgbClr val="437F85"/>
                </a:solidFill>
                <a:latin typeface="Times New Roman"/>
                <a:cs typeface="Times New Roman"/>
              </a:rPr>
              <a:t>4.64</a:t>
            </a:r>
            <a:endParaRPr sz="2000">
              <a:latin typeface="Times New Roman"/>
              <a:cs typeface="Times New Roman"/>
            </a:endParaRPr>
          </a:p>
          <a:p>
            <a:pPr marL="12700">
              <a:lnSpc>
                <a:spcPct val="100000"/>
              </a:lnSpc>
            </a:pPr>
            <a:r>
              <a:rPr sz="2000" dirty="0">
                <a:solidFill>
                  <a:srgbClr val="437F85"/>
                </a:solidFill>
                <a:latin typeface="Times New Roman"/>
                <a:cs typeface="Times New Roman"/>
              </a:rPr>
              <a:t>Broa</a:t>
            </a:r>
            <a:r>
              <a:rPr sz="2000" spc="5" dirty="0">
                <a:solidFill>
                  <a:srgbClr val="437F85"/>
                </a:solidFill>
                <a:latin typeface="Times New Roman"/>
                <a:cs typeface="Times New Roman"/>
              </a:rPr>
              <a:t>d</a:t>
            </a:r>
            <a:r>
              <a:rPr sz="2000" dirty="0">
                <a:solidFill>
                  <a:srgbClr val="437F85"/>
                </a:solidFill>
                <a:latin typeface="Times New Roman"/>
                <a:cs typeface="Times New Roman"/>
              </a:rPr>
              <a:t>cast</a:t>
            </a:r>
            <a:r>
              <a:rPr sz="2000" spc="-40" dirty="0">
                <a:solidFill>
                  <a:srgbClr val="437F85"/>
                </a:solidFill>
                <a:latin typeface="Times New Roman"/>
                <a:cs typeface="Times New Roman"/>
              </a:rPr>
              <a:t> </a:t>
            </a:r>
            <a:r>
              <a:rPr sz="2000" dirty="0">
                <a:solidFill>
                  <a:srgbClr val="437F85"/>
                </a:solidFill>
                <a:latin typeface="Times New Roman"/>
                <a:cs typeface="Times New Roman"/>
              </a:rPr>
              <a:t>ID =</a:t>
            </a:r>
            <a:r>
              <a:rPr sz="2000" spc="-1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a:t>
            </a:r>
            <a:r>
              <a:rPr sz="2000" spc="10" dirty="0">
                <a:solidFill>
                  <a:srgbClr val="437F85"/>
                </a:solidFill>
                <a:latin typeface="Times New Roman"/>
                <a:cs typeface="Times New Roman"/>
              </a:rPr>
              <a:t>0</a:t>
            </a:r>
            <a:r>
              <a:rPr sz="2000" spc="-10" dirty="0">
                <a:solidFill>
                  <a:srgbClr val="437F85"/>
                </a:solidFill>
                <a:latin typeface="Times New Roman"/>
                <a:cs typeface="Times New Roman"/>
              </a:rPr>
              <a:t>.</a:t>
            </a:r>
            <a:r>
              <a:rPr sz="2000" dirty="0">
                <a:solidFill>
                  <a:srgbClr val="437F85"/>
                </a:solidFill>
                <a:latin typeface="Times New Roman"/>
                <a:cs typeface="Times New Roman"/>
              </a:rPr>
              <a:t>64.95</a:t>
            </a:r>
            <a:endParaRPr sz="2000">
              <a:latin typeface="Times New Roman"/>
              <a:cs typeface="Times New Roman"/>
            </a:endParaRPr>
          </a:p>
        </p:txBody>
      </p:sp>
      <p:sp>
        <p:nvSpPr>
          <p:cNvPr id="5" name="object 5"/>
          <p:cNvSpPr txBox="1"/>
          <p:nvPr/>
        </p:nvSpPr>
        <p:spPr>
          <a:xfrm>
            <a:off x="5107313" y="5435039"/>
            <a:ext cx="3317240" cy="585470"/>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(The</a:t>
            </a:r>
            <a:r>
              <a:rPr sz="2000" spc="-25" dirty="0">
                <a:solidFill>
                  <a:srgbClr val="437F85"/>
                </a:solidFill>
                <a:latin typeface="Times New Roman"/>
                <a:cs typeface="Times New Roman"/>
              </a:rPr>
              <a:t> </a:t>
            </a:r>
            <a:r>
              <a:rPr sz="2000" dirty="0">
                <a:solidFill>
                  <a:srgbClr val="437F85"/>
                </a:solidFill>
                <a:latin typeface="Times New Roman"/>
                <a:cs typeface="Times New Roman"/>
              </a:rPr>
              <a:t>first</a:t>
            </a:r>
            <a:r>
              <a:rPr sz="2000" spc="-20" dirty="0">
                <a:solidFill>
                  <a:srgbClr val="437F85"/>
                </a:solidFill>
                <a:latin typeface="Times New Roman"/>
                <a:cs typeface="Times New Roman"/>
              </a:rPr>
              <a:t> </a:t>
            </a:r>
            <a:r>
              <a:rPr sz="2000" spc="-10" dirty="0">
                <a:solidFill>
                  <a:srgbClr val="437F85"/>
                </a:solidFill>
                <a:latin typeface="Times New Roman"/>
                <a:cs typeface="Times New Roman"/>
              </a:rPr>
              <a:t>i</a:t>
            </a:r>
            <a:r>
              <a:rPr sz="2000" dirty="0">
                <a:solidFill>
                  <a:srgbClr val="437F85"/>
                </a:solidFill>
                <a:latin typeface="Times New Roman"/>
                <a:cs typeface="Times New Roman"/>
              </a:rPr>
              <a:t>p</a:t>
            </a:r>
            <a:r>
              <a:rPr sz="2000" spc="-20" dirty="0">
                <a:solidFill>
                  <a:srgbClr val="437F85"/>
                </a:solidFill>
                <a:latin typeface="Times New Roman"/>
                <a:cs typeface="Times New Roman"/>
              </a:rPr>
              <a:t> </a:t>
            </a:r>
            <a:r>
              <a:rPr sz="2000" dirty="0">
                <a:solidFill>
                  <a:srgbClr val="437F85"/>
                </a:solidFill>
                <a:latin typeface="Times New Roman"/>
                <a:cs typeface="Times New Roman"/>
              </a:rPr>
              <a:t>address</a:t>
            </a:r>
            <a:r>
              <a:rPr sz="2000" spc="-35" dirty="0">
                <a:solidFill>
                  <a:srgbClr val="437F85"/>
                </a:solidFill>
                <a:latin typeface="Times New Roman"/>
                <a:cs typeface="Times New Roman"/>
              </a:rPr>
              <a:t> </a:t>
            </a:r>
            <a:r>
              <a:rPr sz="2000" dirty="0">
                <a:solidFill>
                  <a:srgbClr val="437F85"/>
                </a:solidFill>
                <a:latin typeface="Times New Roman"/>
                <a:cs typeface="Times New Roman"/>
              </a:rPr>
              <a:t>of</a:t>
            </a:r>
            <a:r>
              <a:rPr sz="2000" spc="-15" dirty="0">
                <a:solidFill>
                  <a:srgbClr val="437F85"/>
                </a:solidFill>
                <a:latin typeface="Times New Roman"/>
                <a:cs typeface="Times New Roman"/>
              </a:rPr>
              <a:t> </a:t>
            </a:r>
            <a:r>
              <a:rPr sz="2000" dirty="0">
                <a:solidFill>
                  <a:srgbClr val="437F85"/>
                </a:solidFill>
                <a:latin typeface="Times New Roman"/>
                <a:cs typeface="Times New Roman"/>
              </a:rPr>
              <a:t>netwo</a:t>
            </a:r>
            <a:r>
              <a:rPr sz="2000" spc="5" dirty="0">
                <a:solidFill>
                  <a:srgbClr val="437F85"/>
                </a:solidFill>
                <a:latin typeface="Times New Roman"/>
                <a:cs typeface="Times New Roman"/>
              </a:rPr>
              <a:t>r</a:t>
            </a:r>
            <a:r>
              <a:rPr sz="2000" dirty="0">
                <a:solidFill>
                  <a:srgbClr val="437F85"/>
                </a:solidFill>
                <a:latin typeface="Times New Roman"/>
                <a:cs typeface="Times New Roman"/>
              </a:rPr>
              <a:t>k)</a:t>
            </a:r>
            <a:endParaRPr sz="2000">
              <a:latin typeface="Times New Roman"/>
              <a:cs typeface="Times New Roman"/>
            </a:endParaRPr>
          </a:p>
          <a:p>
            <a:pPr marL="12700">
              <a:lnSpc>
                <a:spcPct val="100000"/>
              </a:lnSpc>
            </a:pPr>
            <a:r>
              <a:rPr sz="2000" dirty="0">
                <a:solidFill>
                  <a:srgbClr val="437F85"/>
                </a:solidFill>
                <a:latin typeface="Times New Roman"/>
                <a:cs typeface="Times New Roman"/>
              </a:rPr>
              <a:t>(T</a:t>
            </a:r>
            <a:r>
              <a:rPr sz="2000" spc="5" dirty="0">
                <a:solidFill>
                  <a:srgbClr val="437F85"/>
                </a:solidFill>
                <a:latin typeface="Times New Roman"/>
                <a:cs typeface="Times New Roman"/>
              </a:rPr>
              <a:t>h</a:t>
            </a:r>
            <a:r>
              <a:rPr sz="2000" dirty="0">
                <a:solidFill>
                  <a:srgbClr val="437F85"/>
                </a:solidFill>
                <a:latin typeface="Times New Roman"/>
                <a:cs typeface="Times New Roman"/>
              </a:rPr>
              <a:t>e</a:t>
            </a:r>
            <a:r>
              <a:rPr sz="2000" spc="-25" dirty="0">
                <a:solidFill>
                  <a:srgbClr val="437F85"/>
                </a:solidFill>
                <a:latin typeface="Times New Roman"/>
                <a:cs typeface="Times New Roman"/>
              </a:rPr>
              <a:t> </a:t>
            </a:r>
            <a:r>
              <a:rPr sz="2000" dirty="0">
                <a:solidFill>
                  <a:srgbClr val="437F85"/>
                </a:solidFill>
                <a:latin typeface="Times New Roman"/>
                <a:cs typeface="Times New Roman"/>
              </a:rPr>
              <a:t>l</a:t>
            </a:r>
            <a:r>
              <a:rPr sz="2000" spc="-10" dirty="0">
                <a:solidFill>
                  <a:srgbClr val="437F85"/>
                </a:solidFill>
                <a:latin typeface="Times New Roman"/>
                <a:cs typeface="Times New Roman"/>
              </a:rPr>
              <a:t>a</a:t>
            </a:r>
            <a:r>
              <a:rPr sz="2000" dirty="0">
                <a:solidFill>
                  <a:srgbClr val="437F85"/>
                </a:solidFill>
                <a:latin typeface="Times New Roman"/>
                <a:cs typeface="Times New Roman"/>
              </a:rPr>
              <a:t>st</a:t>
            </a:r>
            <a:r>
              <a:rPr sz="2000" spc="-10" dirty="0">
                <a:solidFill>
                  <a:srgbClr val="437F85"/>
                </a:solidFill>
                <a:latin typeface="Times New Roman"/>
                <a:cs typeface="Times New Roman"/>
              </a:rPr>
              <a:t> i</a:t>
            </a:r>
            <a:r>
              <a:rPr sz="2000" dirty="0">
                <a:solidFill>
                  <a:srgbClr val="437F85"/>
                </a:solidFill>
                <a:latin typeface="Times New Roman"/>
                <a:cs typeface="Times New Roman"/>
              </a:rPr>
              <a:t>p</a:t>
            </a:r>
            <a:r>
              <a:rPr sz="2000" spc="-5" dirty="0">
                <a:solidFill>
                  <a:srgbClr val="437F85"/>
                </a:solidFill>
                <a:latin typeface="Times New Roman"/>
                <a:cs typeface="Times New Roman"/>
              </a:rPr>
              <a:t> </a:t>
            </a:r>
            <a:r>
              <a:rPr sz="2000" dirty="0">
                <a:solidFill>
                  <a:srgbClr val="437F85"/>
                </a:solidFill>
                <a:latin typeface="Times New Roman"/>
                <a:cs typeface="Times New Roman"/>
              </a:rPr>
              <a:t>ad</a:t>
            </a:r>
            <a:r>
              <a:rPr sz="2000" spc="5" dirty="0">
                <a:solidFill>
                  <a:srgbClr val="437F85"/>
                </a:solidFill>
                <a:latin typeface="Times New Roman"/>
                <a:cs typeface="Times New Roman"/>
              </a:rPr>
              <a:t>d</a:t>
            </a:r>
            <a:r>
              <a:rPr sz="2000" dirty="0">
                <a:solidFill>
                  <a:srgbClr val="437F85"/>
                </a:solidFill>
                <a:latin typeface="Times New Roman"/>
                <a:cs typeface="Times New Roman"/>
              </a:rPr>
              <a:t>ress</a:t>
            </a:r>
            <a:r>
              <a:rPr sz="2000" spc="-30" dirty="0">
                <a:solidFill>
                  <a:srgbClr val="437F85"/>
                </a:solidFill>
                <a:latin typeface="Times New Roman"/>
                <a:cs typeface="Times New Roman"/>
              </a:rPr>
              <a:t> </a:t>
            </a:r>
            <a:r>
              <a:rPr sz="2000" dirty="0">
                <a:solidFill>
                  <a:srgbClr val="437F85"/>
                </a:solidFill>
                <a:latin typeface="Times New Roman"/>
                <a:cs typeface="Times New Roman"/>
              </a:rPr>
              <a:t>of</a:t>
            </a:r>
            <a:r>
              <a:rPr sz="2000" spc="-15" dirty="0">
                <a:solidFill>
                  <a:srgbClr val="437F85"/>
                </a:solidFill>
                <a:latin typeface="Times New Roman"/>
                <a:cs typeface="Times New Roman"/>
              </a:rPr>
              <a:t> </a:t>
            </a:r>
            <a:r>
              <a:rPr sz="2000" dirty="0">
                <a:solidFill>
                  <a:srgbClr val="437F85"/>
                </a:solidFill>
                <a:latin typeface="Times New Roman"/>
                <a:cs typeface="Times New Roman"/>
              </a:rPr>
              <a:t>netw</a:t>
            </a:r>
            <a:r>
              <a:rPr sz="2000" spc="5" dirty="0">
                <a:solidFill>
                  <a:srgbClr val="437F85"/>
                </a:solidFill>
                <a:latin typeface="Times New Roman"/>
                <a:cs typeface="Times New Roman"/>
              </a:rPr>
              <a:t>o</a:t>
            </a:r>
            <a:r>
              <a:rPr sz="2000" dirty="0">
                <a:solidFill>
                  <a:srgbClr val="437F85"/>
                </a:solidFill>
                <a:latin typeface="Times New Roman"/>
                <a:cs typeface="Times New Roman"/>
              </a:rPr>
              <a:t>r</a:t>
            </a:r>
            <a:r>
              <a:rPr sz="2000" spc="5" dirty="0">
                <a:solidFill>
                  <a:srgbClr val="437F85"/>
                </a:solidFill>
                <a:latin typeface="Times New Roman"/>
                <a:cs typeface="Times New Roman"/>
              </a:rPr>
              <a:t>k</a:t>
            </a:r>
            <a:r>
              <a:rPr sz="2000" dirty="0">
                <a:solidFill>
                  <a:srgbClr val="437F85"/>
                </a:solidFill>
                <a:latin typeface="Times New Roman"/>
                <a:cs typeface="Times New Roman"/>
              </a:rPr>
              <a:t>)</a:t>
            </a:r>
            <a:endParaRPr sz="2000">
              <a:latin typeface="Times New Roman"/>
              <a:cs typeface="Times New Roman"/>
            </a:endParaRPr>
          </a:p>
        </p:txBody>
      </p:sp>
      <p:sp>
        <p:nvSpPr>
          <p:cNvPr id="6" name="object 6"/>
          <p:cNvSpPr txBox="1"/>
          <p:nvPr/>
        </p:nvSpPr>
        <p:spPr>
          <a:xfrm>
            <a:off x="1334767" y="6033344"/>
            <a:ext cx="6024245" cy="291465"/>
          </a:xfrm>
          <a:prstGeom prst="rect">
            <a:avLst/>
          </a:prstGeom>
        </p:spPr>
        <p:txBody>
          <a:bodyPr vert="horz" wrap="square" lIns="0" tIns="0" rIns="0" bIns="0" rtlCol="0">
            <a:spAutoFit/>
          </a:bodyPr>
          <a:lstStyle/>
          <a:p>
            <a:pPr marL="12700">
              <a:lnSpc>
                <a:spcPct val="100000"/>
              </a:lnSpc>
            </a:pPr>
            <a:r>
              <a:rPr sz="2000" dirty="0">
                <a:solidFill>
                  <a:srgbClr val="437F85"/>
                </a:solidFill>
                <a:latin typeface="Times New Roman"/>
                <a:cs typeface="Times New Roman"/>
              </a:rPr>
              <a:t>Usa</a:t>
            </a:r>
            <a:r>
              <a:rPr sz="2000" spc="5" dirty="0">
                <a:solidFill>
                  <a:srgbClr val="437F85"/>
                </a:solidFill>
                <a:latin typeface="Times New Roman"/>
                <a:cs typeface="Times New Roman"/>
              </a:rPr>
              <a:t>b</a:t>
            </a:r>
            <a:r>
              <a:rPr sz="2000" dirty="0">
                <a:solidFill>
                  <a:srgbClr val="437F85"/>
                </a:solidFill>
                <a:latin typeface="Times New Roman"/>
                <a:cs typeface="Times New Roman"/>
              </a:rPr>
              <a:t>le</a:t>
            </a:r>
            <a:r>
              <a:rPr sz="2000" spc="-30" dirty="0">
                <a:solidFill>
                  <a:srgbClr val="437F85"/>
                </a:solidFill>
                <a:latin typeface="Times New Roman"/>
                <a:cs typeface="Times New Roman"/>
              </a:rPr>
              <a:t> </a:t>
            </a:r>
            <a:r>
              <a:rPr sz="2000" dirty="0">
                <a:solidFill>
                  <a:srgbClr val="437F85"/>
                </a:solidFill>
                <a:latin typeface="Times New Roman"/>
                <a:cs typeface="Times New Roman"/>
              </a:rPr>
              <a:t>H</a:t>
            </a:r>
            <a:r>
              <a:rPr sz="2000" spc="10" dirty="0">
                <a:solidFill>
                  <a:srgbClr val="437F85"/>
                </a:solidFill>
                <a:latin typeface="Times New Roman"/>
                <a:cs typeface="Times New Roman"/>
              </a:rPr>
              <a:t>o</a:t>
            </a:r>
            <a:r>
              <a:rPr sz="2000" dirty="0">
                <a:solidFill>
                  <a:srgbClr val="437F85"/>
                </a:solidFill>
                <a:latin typeface="Times New Roman"/>
                <a:cs typeface="Times New Roman"/>
              </a:rPr>
              <a:t>st</a:t>
            </a:r>
            <a:r>
              <a:rPr sz="2000" spc="-25" dirty="0">
                <a:solidFill>
                  <a:srgbClr val="437F85"/>
                </a:solidFill>
                <a:latin typeface="Times New Roman"/>
                <a:cs typeface="Times New Roman"/>
              </a:rPr>
              <a:t> </a:t>
            </a:r>
            <a:r>
              <a:rPr sz="2000" dirty="0">
                <a:solidFill>
                  <a:srgbClr val="437F85"/>
                </a:solidFill>
                <a:latin typeface="Times New Roman"/>
                <a:cs typeface="Times New Roman"/>
              </a:rPr>
              <a:t>IP</a:t>
            </a:r>
            <a:r>
              <a:rPr sz="2000" spc="-75" dirty="0">
                <a:solidFill>
                  <a:srgbClr val="437F85"/>
                </a:solidFill>
                <a:latin typeface="Times New Roman"/>
                <a:cs typeface="Times New Roman"/>
              </a:rPr>
              <a:t> </a:t>
            </a:r>
            <a:r>
              <a:rPr sz="2000" dirty="0">
                <a:solidFill>
                  <a:srgbClr val="437F85"/>
                </a:solidFill>
                <a:latin typeface="Times New Roman"/>
                <a:cs typeface="Times New Roman"/>
              </a:rPr>
              <a:t>ra</a:t>
            </a:r>
            <a:r>
              <a:rPr sz="2000" spc="5" dirty="0">
                <a:solidFill>
                  <a:srgbClr val="437F85"/>
                </a:solidFill>
                <a:latin typeface="Times New Roman"/>
                <a:cs typeface="Times New Roman"/>
              </a:rPr>
              <a:t>n</a:t>
            </a:r>
            <a:r>
              <a:rPr sz="2000" dirty="0">
                <a:solidFill>
                  <a:srgbClr val="437F85"/>
                </a:solidFill>
                <a:latin typeface="Times New Roman"/>
                <a:cs typeface="Times New Roman"/>
              </a:rPr>
              <a:t>ge</a:t>
            </a:r>
            <a:r>
              <a:rPr sz="2000" spc="-30" dirty="0">
                <a:solidFill>
                  <a:srgbClr val="437F85"/>
                </a:solidFill>
                <a:latin typeface="Times New Roman"/>
                <a:cs typeface="Times New Roman"/>
              </a:rPr>
              <a:t> </a:t>
            </a:r>
            <a:r>
              <a:rPr sz="2000" dirty="0">
                <a:solidFill>
                  <a:srgbClr val="437F85"/>
                </a:solidFill>
                <a:latin typeface="Times New Roman"/>
                <a:cs typeface="Times New Roman"/>
              </a:rPr>
              <a:t>= 20</a:t>
            </a:r>
            <a:r>
              <a:rPr sz="2000" spc="10" dirty="0">
                <a:solidFill>
                  <a:srgbClr val="437F85"/>
                </a:solidFill>
                <a:latin typeface="Times New Roman"/>
                <a:cs typeface="Times New Roman"/>
              </a:rPr>
              <a:t>2</a:t>
            </a:r>
            <a:r>
              <a:rPr sz="2000" dirty="0">
                <a:solidFill>
                  <a:srgbClr val="437F85"/>
                </a:solidFill>
                <a:latin typeface="Times New Roman"/>
                <a:cs typeface="Times New Roman"/>
              </a:rPr>
              <a:t>.</a:t>
            </a:r>
            <a:r>
              <a:rPr sz="2000" spc="5" dirty="0">
                <a:solidFill>
                  <a:srgbClr val="437F85"/>
                </a:solidFill>
                <a:latin typeface="Times New Roman"/>
                <a:cs typeface="Times New Roman"/>
              </a:rPr>
              <a:t>7</a:t>
            </a:r>
            <a:r>
              <a:rPr sz="2000" dirty="0">
                <a:solidFill>
                  <a:srgbClr val="437F85"/>
                </a:solidFill>
                <a:latin typeface="Times New Roman"/>
                <a:cs typeface="Times New Roman"/>
              </a:rPr>
              <a:t>0.</a:t>
            </a:r>
            <a:r>
              <a:rPr sz="2000" spc="-10" dirty="0">
                <a:solidFill>
                  <a:srgbClr val="437F85"/>
                </a:solidFill>
                <a:latin typeface="Times New Roman"/>
                <a:cs typeface="Times New Roman"/>
              </a:rPr>
              <a:t>6</a:t>
            </a:r>
            <a:r>
              <a:rPr sz="2000" dirty="0">
                <a:solidFill>
                  <a:srgbClr val="437F85"/>
                </a:solidFill>
                <a:latin typeface="Times New Roman"/>
                <a:cs typeface="Times New Roman"/>
              </a:rPr>
              <a:t>4.</a:t>
            </a:r>
            <a:r>
              <a:rPr sz="2000" spc="-10" dirty="0">
                <a:solidFill>
                  <a:srgbClr val="437F85"/>
                </a:solidFill>
                <a:latin typeface="Times New Roman"/>
                <a:cs typeface="Times New Roman"/>
              </a:rPr>
              <a:t>6</a:t>
            </a:r>
            <a:r>
              <a:rPr sz="2000" dirty="0">
                <a:solidFill>
                  <a:srgbClr val="437F85"/>
                </a:solidFill>
                <a:latin typeface="Times New Roman"/>
                <a:cs typeface="Times New Roman"/>
              </a:rPr>
              <a:t>5/27</a:t>
            </a:r>
            <a:r>
              <a:rPr sz="2000" spc="-30" dirty="0">
                <a:solidFill>
                  <a:srgbClr val="437F85"/>
                </a:solidFill>
                <a:latin typeface="Times New Roman"/>
                <a:cs typeface="Times New Roman"/>
              </a:rPr>
              <a:t> </a:t>
            </a:r>
            <a:r>
              <a:rPr sz="2000" dirty="0">
                <a:solidFill>
                  <a:srgbClr val="437F85"/>
                </a:solidFill>
                <a:latin typeface="Times New Roman"/>
                <a:cs typeface="Times New Roman"/>
              </a:rPr>
              <a:t>–</a:t>
            </a:r>
            <a:r>
              <a:rPr sz="2000" spc="-5" dirty="0">
                <a:solidFill>
                  <a:srgbClr val="437F85"/>
                </a:solidFill>
                <a:latin typeface="Times New Roman"/>
                <a:cs typeface="Times New Roman"/>
              </a:rPr>
              <a:t> </a:t>
            </a:r>
            <a:r>
              <a:rPr sz="2000" dirty="0">
                <a:solidFill>
                  <a:srgbClr val="437F85"/>
                </a:solidFill>
                <a:latin typeface="Times New Roman"/>
                <a:cs typeface="Times New Roman"/>
              </a:rPr>
              <a:t>2</a:t>
            </a:r>
            <a:r>
              <a:rPr sz="2000" spc="10" dirty="0">
                <a:solidFill>
                  <a:srgbClr val="437F85"/>
                </a:solidFill>
                <a:latin typeface="Times New Roman"/>
                <a:cs typeface="Times New Roman"/>
              </a:rPr>
              <a:t>0</a:t>
            </a:r>
            <a:r>
              <a:rPr sz="2000" dirty="0">
                <a:solidFill>
                  <a:srgbClr val="437F85"/>
                </a:solidFill>
                <a:latin typeface="Times New Roman"/>
                <a:cs typeface="Times New Roman"/>
              </a:rPr>
              <a:t>2</a:t>
            </a:r>
            <a:r>
              <a:rPr sz="2000" spc="5" dirty="0">
                <a:solidFill>
                  <a:srgbClr val="437F85"/>
                </a:solidFill>
                <a:latin typeface="Times New Roman"/>
                <a:cs typeface="Times New Roman"/>
              </a:rPr>
              <a:t>.</a:t>
            </a:r>
            <a:r>
              <a:rPr sz="2000" dirty="0">
                <a:solidFill>
                  <a:srgbClr val="437F85"/>
                </a:solidFill>
                <a:latin typeface="Times New Roman"/>
                <a:cs typeface="Times New Roman"/>
              </a:rPr>
              <a:t>70.64.94</a:t>
            </a:r>
            <a:r>
              <a:rPr sz="2000" spc="-15" dirty="0">
                <a:solidFill>
                  <a:srgbClr val="437F85"/>
                </a:solidFill>
                <a:latin typeface="Times New Roman"/>
                <a:cs typeface="Times New Roman"/>
              </a:rPr>
              <a:t>/</a:t>
            </a:r>
            <a:r>
              <a:rPr sz="2000" dirty="0">
                <a:solidFill>
                  <a:srgbClr val="437F85"/>
                </a:solidFill>
                <a:latin typeface="Times New Roman"/>
                <a:cs typeface="Times New Roman"/>
              </a:rPr>
              <a:t>27</a:t>
            </a:r>
            <a:endParaRPr sz="200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7209790" cy="2740025"/>
          </a:xfrm>
          <a:prstGeom prst="rect">
            <a:avLst/>
          </a:prstGeom>
        </p:spPr>
        <p:txBody>
          <a:bodyPr vert="horz" wrap="square" lIns="0" tIns="0" rIns="0" bIns="0" rtlCol="0">
            <a:spAutoFit/>
          </a:bodyPr>
          <a:lstStyle/>
          <a:p>
            <a:pPr marL="1483995" algn="ctr">
              <a:lnSpc>
                <a:spcPct val="100000"/>
              </a:lnSpc>
            </a:pPr>
            <a:endParaRPr sz="800" dirty="0">
              <a:latin typeface="Arial Unicode MS"/>
              <a:cs typeface="Arial Unicode MS"/>
            </a:endParaRPr>
          </a:p>
          <a:p>
            <a:pPr>
              <a:lnSpc>
                <a:spcPct val="100000"/>
              </a:lnSpc>
              <a:spcBef>
                <a:spcPts val="32"/>
              </a:spcBef>
            </a:pPr>
            <a:endParaRPr sz="1150" dirty="0">
              <a:latin typeface="Times New Roman"/>
              <a:cs typeface="Times New Roman"/>
            </a:endParaRPr>
          </a:p>
          <a:p>
            <a:pPr marL="12700">
              <a:lnSpc>
                <a:spcPct val="100000"/>
              </a:lnSpc>
            </a:pPr>
            <a:r>
              <a:rPr sz="4000" spc="-20" dirty="0">
                <a:solidFill>
                  <a:srgbClr val="424455"/>
                </a:solidFill>
                <a:latin typeface="Times New Roman"/>
                <a:cs typeface="Times New Roman"/>
              </a:rPr>
              <a:t>IP</a:t>
            </a:r>
            <a:r>
              <a:rPr sz="4000" spc="-145" dirty="0">
                <a:solidFill>
                  <a:srgbClr val="424455"/>
                </a:solidFill>
                <a:latin typeface="Times New Roman"/>
                <a:cs typeface="Times New Roman"/>
              </a:rPr>
              <a:t> </a:t>
            </a:r>
            <a:r>
              <a:rPr sz="4000" spc="-25" dirty="0">
                <a:solidFill>
                  <a:srgbClr val="424455"/>
                </a:solidFill>
                <a:latin typeface="Times New Roman"/>
                <a:cs typeface="Times New Roman"/>
              </a:rPr>
              <a:t>S</a:t>
            </a:r>
            <a:r>
              <a:rPr sz="4000" spc="-15" dirty="0">
                <a:solidFill>
                  <a:srgbClr val="424455"/>
                </a:solidFill>
                <a:latin typeface="Times New Roman"/>
                <a:cs typeface="Times New Roman"/>
              </a:rPr>
              <a:t>u</a:t>
            </a:r>
            <a:r>
              <a:rPr sz="4000" spc="-10" dirty="0">
                <a:solidFill>
                  <a:srgbClr val="424455"/>
                </a:solidFill>
                <a:latin typeface="Times New Roman"/>
                <a:cs typeface="Times New Roman"/>
              </a:rPr>
              <a:t>b</a:t>
            </a:r>
            <a:r>
              <a:rPr sz="4000" spc="-20" dirty="0">
                <a:solidFill>
                  <a:srgbClr val="424455"/>
                </a:solidFill>
                <a:latin typeface="Times New Roman"/>
                <a:cs typeface="Times New Roman"/>
              </a:rPr>
              <a:t>-ne</a:t>
            </a:r>
            <a:r>
              <a:rPr sz="4000" spc="-10" dirty="0">
                <a:solidFill>
                  <a:srgbClr val="424455"/>
                </a:solidFill>
                <a:latin typeface="Times New Roman"/>
                <a:cs typeface="Times New Roman"/>
              </a:rPr>
              <a:t>t</a:t>
            </a:r>
            <a:r>
              <a:rPr sz="4000" spc="-15" dirty="0">
                <a:solidFill>
                  <a:srgbClr val="424455"/>
                </a:solidFill>
                <a:latin typeface="Times New Roman"/>
                <a:cs typeface="Times New Roman"/>
              </a:rPr>
              <a:t>ti</a:t>
            </a:r>
            <a:r>
              <a:rPr sz="4000" spc="-10" dirty="0">
                <a:solidFill>
                  <a:srgbClr val="424455"/>
                </a:solidFill>
                <a:latin typeface="Times New Roman"/>
                <a:cs typeface="Times New Roman"/>
              </a:rPr>
              <a:t>n</a:t>
            </a:r>
            <a:r>
              <a:rPr sz="4000" spc="-20" dirty="0">
                <a:solidFill>
                  <a:srgbClr val="424455"/>
                </a:solidFill>
                <a:latin typeface="Times New Roman"/>
                <a:cs typeface="Times New Roman"/>
              </a:rPr>
              <a:t>g</a:t>
            </a:r>
            <a:endParaRPr sz="4000" dirty="0">
              <a:latin typeface="Times New Roman"/>
              <a:cs typeface="Times New Roman"/>
            </a:endParaRPr>
          </a:p>
          <a:p>
            <a:pPr marL="12700">
              <a:lnSpc>
                <a:spcPts val="2395"/>
              </a:lnSpc>
              <a:spcBef>
                <a:spcPts val="1850"/>
              </a:spcBef>
            </a:pPr>
            <a:r>
              <a:rPr sz="2000" dirty="0">
                <a:latin typeface="Georgia"/>
                <a:cs typeface="Georgia"/>
              </a:rPr>
              <a:t>•</a:t>
            </a:r>
            <a:r>
              <a:rPr sz="2000" dirty="0">
                <a:latin typeface="Times New Roman"/>
                <a:cs typeface="Times New Roman"/>
              </a:rPr>
              <a:t>F</a:t>
            </a:r>
            <a:r>
              <a:rPr sz="2000" spc="5" dirty="0">
                <a:latin typeface="Times New Roman"/>
                <a:cs typeface="Times New Roman"/>
              </a:rPr>
              <a:t>o</a:t>
            </a:r>
            <a:r>
              <a:rPr sz="2000" dirty="0">
                <a:latin typeface="Times New Roman"/>
                <a:cs typeface="Times New Roman"/>
              </a:rPr>
              <a:t>r</a:t>
            </a:r>
            <a:r>
              <a:rPr sz="2000" spc="-15" dirty="0">
                <a:latin typeface="Times New Roman"/>
                <a:cs typeface="Times New Roman"/>
              </a:rPr>
              <a:t> </a:t>
            </a:r>
            <a:r>
              <a:rPr sz="2000" dirty="0">
                <a:latin typeface="Times New Roman"/>
                <a:cs typeface="Times New Roman"/>
              </a:rPr>
              <a:t>De</a:t>
            </a:r>
            <a:r>
              <a:rPr sz="2000" spc="5" dirty="0">
                <a:latin typeface="Times New Roman"/>
                <a:cs typeface="Times New Roman"/>
              </a:rPr>
              <a:t>p</a:t>
            </a:r>
            <a:r>
              <a:rPr sz="2000" dirty="0">
                <a:latin typeface="Times New Roman"/>
                <a:cs typeface="Times New Roman"/>
              </a:rPr>
              <a:t>t.</a:t>
            </a:r>
            <a:r>
              <a:rPr sz="2000" spc="-25" dirty="0">
                <a:latin typeface="Times New Roman"/>
                <a:cs typeface="Times New Roman"/>
              </a:rPr>
              <a:t> </a:t>
            </a:r>
            <a:r>
              <a:rPr sz="2000" dirty="0">
                <a:latin typeface="Times New Roman"/>
                <a:cs typeface="Times New Roman"/>
              </a:rPr>
              <a:t>D</a:t>
            </a:r>
          </a:p>
          <a:p>
            <a:pPr marL="812165" indent="-342265">
              <a:lnSpc>
                <a:spcPts val="2635"/>
              </a:lnSpc>
              <a:buClr>
                <a:srgbClr val="437F85"/>
              </a:buClr>
              <a:buFont typeface="Arial"/>
              <a:buChar char="•"/>
              <a:tabLst>
                <a:tab pos="812800" algn="l"/>
              </a:tabLst>
            </a:pPr>
            <a:r>
              <a:rPr sz="2200" spc="-15" dirty="0">
                <a:solidFill>
                  <a:srgbClr val="437F85"/>
                </a:solidFill>
                <a:latin typeface="Times New Roman"/>
                <a:cs typeface="Times New Roman"/>
              </a:rPr>
              <a:t>No. </a:t>
            </a:r>
            <a:r>
              <a:rPr sz="2200" spc="-10" dirty="0">
                <a:solidFill>
                  <a:srgbClr val="437F85"/>
                </a:solidFill>
                <a:latin typeface="Times New Roman"/>
                <a:cs typeface="Times New Roman"/>
              </a:rPr>
              <a:t>of</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hosts</a:t>
            </a:r>
            <a:r>
              <a:rPr sz="2200" spc="-20"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13</a:t>
            </a:r>
            <a:endParaRPr sz="2200" dirty="0">
              <a:latin typeface="Times New Roman"/>
              <a:cs typeface="Times New Roman"/>
            </a:endParaRPr>
          </a:p>
          <a:p>
            <a:pPr marL="812165"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F</a:t>
            </a:r>
            <a:r>
              <a:rPr sz="2200" spc="-10" dirty="0">
                <a:solidFill>
                  <a:srgbClr val="437F85"/>
                </a:solidFill>
                <a:latin typeface="Times New Roman"/>
                <a:cs typeface="Times New Roman"/>
              </a:rPr>
              <a:t>or</a:t>
            </a:r>
            <a:r>
              <a:rPr sz="2200" spc="-5" dirty="0">
                <a:solidFill>
                  <a:srgbClr val="437F85"/>
                </a:solidFill>
                <a:latin typeface="Times New Roman"/>
                <a:cs typeface="Times New Roman"/>
              </a:rPr>
              <a:t> </a:t>
            </a:r>
            <a:r>
              <a:rPr sz="2200" spc="-20" dirty="0">
                <a:solidFill>
                  <a:srgbClr val="437F85"/>
                </a:solidFill>
                <a:latin typeface="Times New Roman"/>
                <a:cs typeface="Times New Roman"/>
              </a:rPr>
              <a:t>N</a:t>
            </a:r>
            <a:r>
              <a:rPr sz="2200" spc="-10" dirty="0">
                <a:solidFill>
                  <a:srgbClr val="437F85"/>
                </a:solidFill>
                <a:latin typeface="Times New Roman"/>
                <a:cs typeface="Times New Roman"/>
              </a:rPr>
              <a:t>o.</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of</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bits required</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for</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h</a:t>
            </a:r>
            <a:r>
              <a:rPr sz="2200" spc="-10" dirty="0">
                <a:solidFill>
                  <a:srgbClr val="437F85"/>
                </a:solidFill>
                <a:latin typeface="Times New Roman"/>
                <a:cs typeface="Times New Roman"/>
              </a:rPr>
              <a:t>ost(Su</a:t>
            </a:r>
            <a:r>
              <a:rPr sz="2200" spc="-50" dirty="0">
                <a:solidFill>
                  <a:srgbClr val="437F85"/>
                </a:solidFill>
                <a:latin typeface="Times New Roman"/>
                <a:cs typeface="Times New Roman"/>
              </a:rPr>
              <a:t>f</a:t>
            </a:r>
            <a:r>
              <a:rPr sz="2200" spc="-10" dirty="0">
                <a:solidFill>
                  <a:srgbClr val="437F85"/>
                </a:solidFill>
                <a:latin typeface="Times New Roman"/>
                <a:cs typeface="Times New Roman"/>
              </a:rPr>
              <a:t>fix)</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part</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(H),</a:t>
            </a:r>
            <a:endParaRPr sz="2200" dirty="0">
              <a:latin typeface="Times New Roman"/>
              <a:cs typeface="Times New Roman"/>
            </a:endParaRPr>
          </a:p>
          <a:p>
            <a:pPr marL="1269365" lvl="1" indent="-342900">
              <a:lnSpc>
                <a:spcPct val="100000"/>
              </a:lnSpc>
              <a:spcBef>
                <a:spcPts val="5"/>
              </a:spcBef>
              <a:buClr>
                <a:srgbClr val="525389"/>
              </a:buClr>
              <a:buFont typeface="Arial"/>
              <a:buChar char="•"/>
              <a:tabLst>
                <a:tab pos="1269365" algn="l"/>
                <a:tab pos="1270000" algn="l"/>
              </a:tabLst>
            </a:pPr>
            <a:r>
              <a:rPr sz="2000" spc="5" dirty="0">
                <a:solidFill>
                  <a:srgbClr val="525389"/>
                </a:solidFill>
                <a:latin typeface="Times New Roman"/>
                <a:cs typeface="Times New Roman"/>
              </a:rPr>
              <a:t>2</a:t>
            </a:r>
            <a:r>
              <a:rPr sz="1950" spc="22" baseline="25641" dirty="0">
                <a:solidFill>
                  <a:srgbClr val="525389"/>
                </a:solidFill>
                <a:latin typeface="Times New Roman"/>
                <a:cs typeface="Times New Roman"/>
              </a:rPr>
              <a:t>H</a:t>
            </a:r>
            <a:r>
              <a:rPr sz="1950" baseline="25641" dirty="0">
                <a:solidFill>
                  <a:srgbClr val="525389"/>
                </a:solidFill>
                <a:latin typeface="Times New Roman"/>
                <a:cs typeface="Times New Roman"/>
              </a:rPr>
              <a:t> </a:t>
            </a:r>
            <a:r>
              <a:rPr sz="1950" spc="-240" baseline="25641" dirty="0">
                <a:solidFill>
                  <a:srgbClr val="525389"/>
                </a:solidFill>
                <a:latin typeface="Times New Roman"/>
                <a:cs typeface="Times New Roman"/>
              </a:rPr>
              <a:t> </a:t>
            </a:r>
            <a:r>
              <a:rPr sz="2000" dirty="0">
                <a:solidFill>
                  <a:srgbClr val="525389"/>
                </a:solidFill>
                <a:latin typeface="Times New Roman"/>
                <a:cs typeface="Times New Roman"/>
              </a:rPr>
              <a:t>-2</a:t>
            </a:r>
            <a:r>
              <a:rPr sz="2000" spc="-15" dirty="0">
                <a:solidFill>
                  <a:srgbClr val="525389"/>
                </a:solidFill>
                <a:latin typeface="Times New Roman"/>
                <a:cs typeface="Times New Roman"/>
              </a:rPr>
              <a:t> </a:t>
            </a:r>
            <a:r>
              <a:rPr sz="2000" dirty="0">
                <a:solidFill>
                  <a:srgbClr val="525389"/>
                </a:solidFill>
                <a:latin typeface="Times New Roman"/>
                <a:cs typeface="Times New Roman"/>
              </a:rPr>
              <a:t>≥</a:t>
            </a:r>
            <a:r>
              <a:rPr sz="2000" spc="5" dirty="0">
                <a:solidFill>
                  <a:srgbClr val="525389"/>
                </a:solidFill>
                <a:latin typeface="Times New Roman"/>
                <a:cs typeface="Times New Roman"/>
              </a:rPr>
              <a:t> </a:t>
            </a:r>
            <a:r>
              <a:rPr sz="2000" dirty="0">
                <a:solidFill>
                  <a:srgbClr val="525389"/>
                </a:solidFill>
                <a:latin typeface="Times New Roman"/>
                <a:cs typeface="Times New Roman"/>
              </a:rPr>
              <a:t>13</a:t>
            </a:r>
            <a:r>
              <a:rPr sz="2000" spc="-10" dirty="0">
                <a:solidFill>
                  <a:srgbClr val="525389"/>
                </a:solidFill>
                <a:latin typeface="Times New Roman"/>
                <a:cs typeface="Times New Roman"/>
              </a:rPr>
              <a:t> </a:t>
            </a:r>
            <a:r>
              <a:rPr sz="2000" dirty="0">
                <a:solidFill>
                  <a:srgbClr val="525389"/>
                </a:solidFill>
                <a:latin typeface="Times New Roman"/>
                <a:cs typeface="Times New Roman"/>
              </a:rPr>
              <a:t>=&gt;</a:t>
            </a:r>
            <a:r>
              <a:rPr sz="2000" spc="-15" dirty="0">
                <a:solidFill>
                  <a:srgbClr val="525389"/>
                </a:solidFill>
                <a:latin typeface="Times New Roman"/>
                <a:cs typeface="Times New Roman"/>
              </a:rPr>
              <a:t> </a:t>
            </a:r>
            <a:r>
              <a:rPr sz="2000" dirty="0">
                <a:solidFill>
                  <a:srgbClr val="525389"/>
                </a:solidFill>
                <a:latin typeface="Times New Roman"/>
                <a:cs typeface="Times New Roman"/>
              </a:rPr>
              <a:t>H</a:t>
            </a:r>
            <a:r>
              <a:rPr sz="2000" spc="5" dirty="0">
                <a:solidFill>
                  <a:srgbClr val="525389"/>
                </a:solidFill>
                <a:latin typeface="Times New Roman"/>
                <a:cs typeface="Times New Roman"/>
              </a:rPr>
              <a:t> </a:t>
            </a:r>
            <a:r>
              <a:rPr sz="2000" dirty="0">
                <a:solidFill>
                  <a:srgbClr val="525389"/>
                </a:solidFill>
                <a:latin typeface="Times New Roman"/>
                <a:cs typeface="Times New Roman"/>
              </a:rPr>
              <a:t>=</a:t>
            </a:r>
            <a:r>
              <a:rPr sz="2000" spc="-15" dirty="0">
                <a:solidFill>
                  <a:srgbClr val="525389"/>
                </a:solidFill>
                <a:latin typeface="Times New Roman"/>
                <a:cs typeface="Times New Roman"/>
              </a:rPr>
              <a:t> </a:t>
            </a:r>
            <a:r>
              <a:rPr sz="2000" dirty="0">
                <a:solidFill>
                  <a:srgbClr val="525389"/>
                </a:solidFill>
                <a:latin typeface="Times New Roman"/>
                <a:cs typeface="Times New Roman"/>
              </a:rPr>
              <a:t>4 (Sele</a:t>
            </a:r>
            <a:r>
              <a:rPr sz="2000" spc="-10" dirty="0">
                <a:solidFill>
                  <a:srgbClr val="525389"/>
                </a:solidFill>
                <a:latin typeface="Times New Roman"/>
                <a:cs typeface="Times New Roman"/>
              </a:rPr>
              <a:t>c</a:t>
            </a:r>
            <a:r>
              <a:rPr sz="2000" dirty="0">
                <a:solidFill>
                  <a:srgbClr val="525389"/>
                </a:solidFill>
                <a:latin typeface="Times New Roman"/>
                <a:cs typeface="Times New Roman"/>
              </a:rPr>
              <a:t>t</a:t>
            </a:r>
            <a:r>
              <a:rPr sz="2000" spc="-25" dirty="0">
                <a:solidFill>
                  <a:srgbClr val="525389"/>
                </a:solidFill>
                <a:latin typeface="Times New Roman"/>
                <a:cs typeface="Times New Roman"/>
              </a:rPr>
              <a:t> m</a:t>
            </a:r>
            <a:r>
              <a:rPr sz="2000" dirty="0">
                <a:solidFill>
                  <a:srgbClr val="525389"/>
                </a:solidFill>
                <a:latin typeface="Times New Roman"/>
                <a:cs typeface="Times New Roman"/>
              </a:rPr>
              <a:t>ini</a:t>
            </a:r>
            <a:r>
              <a:rPr sz="2000" spc="-30" dirty="0">
                <a:solidFill>
                  <a:srgbClr val="525389"/>
                </a:solidFill>
                <a:latin typeface="Times New Roman"/>
                <a:cs typeface="Times New Roman"/>
              </a:rPr>
              <a:t>m</a:t>
            </a:r>
            <a:r>
              <a:rPr sz="2000" dirty="0">
                <a:solidFill>
                  <a:srgbClr val="525389"/>
                </a:solidFill>
                <a:latin typeface="Times New Roman"/>
                <a:cs typeface="Times New Roman"/>
              </a:rPr>
              <a:t>um</a:t>
            </a:r>
            <a:r>
              <a:rPr sz="2000" spc="5" dirty="0">
                <a:solidFill>
                  <a:srgbClr val="525389"/>
                </a:solidFill>
                <a:latin typeface="Times New Roman"/>
                <a:cs typeface="Times New Roman"/>
              </a:rPr>
              <a:t> </a:t>
            </a:r>
            <a:r>
              <a:rPr sz="2000" dirty="0">
                <a:solidFill>
                  <a:srgbClr val="525389"/>
                </a:solidFill>
                <a:latin typeface="Times New Roman"/>
                <a:cs typeface="Times New Roman"/>
              </a:rPr>
              <a:t>value</a:t>
            </a:r>
            <a:r>
              <a:rPr sz="2000" spc="-20" dirty="0">
                <a:solidFill>
                  <a:srgbClr val="525389"/>
                </a:solidFill>
                <a:latin typeface="Times New Roman"/>
                <a:cs typeface="Times New Roman"/>
              </a:rPr>
              <a:t> </a:t>
            </a:r>
            <a:r>
              <a:rPr sz="2000" dirty="0">
                <a:solidFill>
                  <a:srgbClr val="525389"/>
                </a:solidFill>
                <a:latin typeface="Times New Roman"/>
                <a:cs typeface="Times New Roman"/>
              </a:rPr>
              <a:t>of</a:t>
            </a:r>
            <a:r>
              <a:rPr sz="2000" spc="-15" dirty="0">
                <a:solidFill>
                  <a:srgbClr val="525389"/>
                </a:solidFill>
                <a:latin typeface="Times New Roman"/>
                <a:cs typeface="Times New Roman"/>
              </a:rPr>
              <a:t> </a:t>
            </a:r>
            <a:r>
              <a:rPr sz="2000" dirty="0">
                <a:solidFill>
                  <a:srgbClr val="525389"/>
                </a:solidFill>
                <a:latin typeface="Times New Roman"/>
                <a:cs typeface="Times New Roman"/>
              </a:rPr>
              <a:t>H)</a:t>
            </a:r>
            <a:endParaRPr sz="2000" dirty="0">
              <a:latin typeface="Times New Roman"/>
              <a:cs typeface="Times New Roman"/>
            </a:endParaRPr>
          </a:p>
          <a:p>
            <a:pPr marL="1269365" lvl="1" indent="-342900">
              <a:lnSpc>
                <a:spcPct val="100000"/>
              </a:lnSpc>
              <a:buClr>
                <a:srgbClr val="525389"/>
              </a:buClr>
              <a:buFont typeface="Arial"/>
              <a:buChar char="•"/>
              <a:tabLst>
                <a:tab pos="1269365" algn="l"/>
                <a:tab pos="1270000" algn="l"/>
              </a:tabLst>
            </a:pPr>
            <a:r>
              <a:rPr sz="2000" spc="-10" dirty="0">
                <a:solidFill>
                  <a:srgbClr val="525389"/>
                </a:solidFill>
                <a:latin typeface="Times New Roman"/>
                <a:cs typeface="Times New Roman"/>
              </a:rPr>
              <a:t>i</a:t>
            </a:r>
            <a:r>
              <a:rPr sz="2000" spc="-5" dirty="0">
                <a:solidFill>
                  <a:srgbClr val="525389"/>
                </a:solidFill>
                <a:latin typeface="Times New Roman"/>
                <a:cs typeface="Times New Roman"/>
              </a:rPr>
              <a:t>e</a:t>
            </a:r>
            <a:r>
              <a:rPr sz="2000" dirty="0">
                <a:solidFill>
                  <a:srgbClr val="525389"/>
                </a:solidFill>
                <a:latin typeface="Times New Roman"/>
                <a:cs typeface="Times New Roman"/>
              </a:rPr>
              <a:t>.</a:t>
            </a:r>
            <a:r>
              <a:rPr sz="2000" spc="-45" dirty="0">
                <a:solidFill>
                  <a:srgbClr val="525389"/>
                </a:solidFill>
                <a:latin typeface="Times New Roman"/>
                <a:cs typeface="Times New Roman"/>
              </a:rPr>
              <a:t> </a:t>
            </a:r>
            <a:r>
              <a:rPr sz="2000" spc="-145" dirty="0">
                <a:solidFill>
                  <a:srgbClr val="525389"/>
                </a:solidFill>
                <a:latin typeface="Times New Roman"/>
                <a:cs typeface="Times New Roman"/>
              </a:rPr>
              <a:t>T</a:t>
            </a:r>
            <a:r>
              <a:rPr sz="2000" dirty="0">
                <a:solidFill>
                  <a:srgbClr val="525389"/>
                </a:solidFill>
                <a:latin typeface="Times New Roman"/>
                <a:cs typeface="Times New Roman"/>
              </a:rPr>
              <a:t>otal</a:t>
            </a:r>
            <a:r>
              <a:rPr sz="2000" spc="-15" dirty="0">
                <a:solidFill>
                  <a:srgbClr val="525389"/>
                </a:solidFill>
                <a:latin typeface="Times New Roman"/>
                <a:cs typeface="Times New Roman"/>
              </a:rPr>
              <a:t> </a:t>
            </a:r>
            <a:r>
              <a:rPr sz="2000" dirty="0">
                <a:solidFill>
                  <a:srgbClr val="525389"/>
                </a:solidFill>
                <a:latin typeface="Times New Roman"/>
                <a:cs typeface="Times New Roman"/>
              </a:rPr>
              <a:t>n</a:t>
            </a:r>
            <a:r>
              <a:rPr sz="2000" spc="10" dirty="0">
                <a:solidFill>
                  <a:srgbClr val="525389"/>
                </a:solidFill>
                <a:latin typeface="Times New Roman"/>
                <a:cs typeface="Times New Roman"/>
              </a:rPr>
              <a:t>o</a:t>
            </a:r>
            <a:r>
              <a:rPr sz="2000" dirty="0">
                <a:solidFill>
                  <a:srgbClr val="525389"/>
                </a:solidFill>
                <a:latin typeface="Times New Roman"/>
                <a:cs typeface="Times New Roman"/>
              </a:rPr>
              <a:t>.</a:t>
            </a:r>
            <a:r>
              <a:rPr sz="2000" spc="-20" dirty="0">
                <a:solidFill>
                  <a:srgbClr val="525389"/>
                </a:solidFill>
                <a:latin typeface="Times New Roman"/>
                <a:cs typeface="Times New Roman"/>
              </a:rPr>
              <a:t> </a:t>
            </a:r>
            <a:r>
              <a:rPr sz="2000" dirty="0">
                <a:solidFill>
                  <a:srgbClr val="525389"/>
                </a:solidFill>
                <a:latin typeface="Times New Roman"/>
                <a:cs typeface="Times New Roman"/>
              </a:rPr>
              <a:t>of</a:t>
            </a:r>
            <a:r>
              <a:rPr sz="2000" spc="-15" dirty="0">
                <a:solidFill>
                  <a:srgbClr val="525389"/>
                </a:solidFill>
                <a:latin typeface="Times New Roman"/>
                <a:cs typeface="Times New Roman"/>
              </a:rPr>
              <a:t> </a:t>
            </a:r>
            <a:r>
              <a:rPr sz="2000" dirty="0">
                <a:solidFill>
                  <a:srgbClr val="525389"/>
                </a:solidFill>
                <a:latin typeface="Times New Roman"/>
                <a:cs typeface="Times New Roman"/>
              </a:rPr>
              <a:t>IP</a:t>
            </a:r>
            <a:r>
              <a:rPr sz="2000" spc="-75" dirty="0">
                <a:solidFill>
                  <a:srgbClr val="525389"/>
                </a:solidFill>
                <a:latin typeface="Times New Roman"/>
                <a:cs typeface="Times New Roman"/>
              </a:rPr>
              <a:t> </a:t>
            </a:r>
            <a:r>
              <a:rPr sz="2000" dirty="0">
                <a:solidFill>
                  <a:srgbClr val="525389"/>
                </a:solidFill>
                <a:latin typeface="Times New Roman"/>
                <a:cs typeface="Times New Roman"/>
              </a:rPr>
              <a:t>ad</a:t>
            </a:r>
            <a:r>
              <a:rPr sz="2000" spc="5" dirty="0">
                <a:solidFill>
                  <a:srgbClr val="525389"/>
                </a:solidFill>
                <a:latin typeface="Times New Roman"/>
                <a:cs typeface="Times New Roman"/>
              </a:rPr>
              <a:t>d</a:t>
            </a:r>
            <a:r>
              <a:rPr sz="2000" dirty="0">
                <a:solidFill>
                  <a:srgbClr val="525389"/>
                </a:solidFill>
                <a:latin typeface="Times New Roman"/>
                <a:cs typeface="Times New Roman"/>
              </a:rPr>
              <a:t>resses</a:t>
            </a:r>
            <a:r>
              <a:rPr sz="2000" spc="-45" dirty="0">
                <a:solidFill>
                  <a:srgbClr val="525389"/>
                </a:solidFill>
                <a:latin typeface="Times New Roman"/>
                <a:cs typeface="Times New Roman"/>
              </a:rPr>
              <a:t> </a:t>
            </a:r>
            <a:r>
              <a:rPr sz="2000" dirty="0">
                <a:solidFill>
                  <a:srgbClr val="525389"/>
                </a:solidFill>
                <a:latin typeface="Times New Roman"/>
                <a:cs typeface="Times New Roman"/>
              </a:rPr>
              <a:t>this</a:t>
            </a:r>
            <a:r>
              <a:rPr sz="2000" spc="-25" dirty="0">
                <a:solidFill>
                  <a:srgbClr val="525389"/>
                </a:solidFill>
                <a:latin typeface="Times New Roman"/>
                <a:cs typeface="Times New Roman"/>
              </a:rPr>
              <a:t> </a:t>
            </a:r>
            <a:r>
              <a:rPr sz="2000" dirty="0">
                <a:solidFill>
                  <a:srgbClr val="525389"/>
                </a:solidFill>
                <a:latin typeface="Times New Roman"/>
                <a:cs typeface="Times New Roman"/>
              </a:rPr>
              <a:t>n/w c</a:t>
            </a:r>
            <a:r>
              <a:rPr sz="2000" spc="-10" dirty="0">
                <a:solidFill>
                  <a:srgbClr val="525389"/>
                </a:solidFill>
                <a:latin typeface="Times New Roman"/>
                <a:cs typeface="Times New Roman"/>
              </a:rPr>
              <a:t>a</a:t>
            </a:r>
            <a:r>
              <a:rPr sz="2000" dirty="0">
                <a:solidFill>
                  <a:srgbClr val="525389"/>
                </a:solidFill>
                <a:latin typeface="Times New Roman"/>
                <a:cs typeface="Times New Roman"/>
              </a:rPr>
              <a:t>n p</a:t>
            </a:r>
            <a:r>
              <a:rPr sz="2000" spc="5" dirty="0">
                <a:solidFill>
                  <a:srgbClr val="525389"/>
                </a:solidFill>
                <a:latin typeface="Times New Roman"/>
                <a:cs typeface="Times New Roman"/>
              </a:rPr>
              <a:t>r</a:t>
            </a:r>
            <a:r>
              <a:rPr sz="2000" dirty="0">
                <a:solidFill>
                  <a:srgbClr val="525389"/>
                </a:solidFill>
                <a:latin typeface="Times New Roman"/>
                <a:cs typeface="Times New Roman"/>
              </a:rPr>
              <a:t>o</a:t>
            </a:r>
            <a:r>
              <a:rPr sz="2000" spc="10" dirty="0">
                <a:solidFill>
                  <a:srgbClr val="525389"/>
                </a:solidFill>
                <a:latin typeface="Times New Roman"/>
                <a:cs typeface="Times New Roman"/>
              </a:rPr>
              <a:t>v</a:t>
            </a:r>
            <a:r>
              <a:rPr sz="2000" dirty="0">
                <a:solidFill>
                  <a:srgbClr val="525389"/>
                </a:solidFill>
                <a:latin typeface="Times New Roman"/>
                <a:cs typeface="Times New Roman"/>
              </a:rPr>
              <a:t>i</a:t>
            </a:r>
            <a:r>
              <a:rPr sz="2000" spc="-15" dirty="0">
                <a:solidFill>
                  <a:srgbClr val="525389"/>
                </a:solidFill>
                <a:latin typeface="Times New Roman"/>
                <a:cs typeface="Times New Roman"/>
              </a:rPr>
              <a:t>d</a:t>
            </a:r>
            <a:r>
              <a:rPr sz="2000" dirty="0">
                <a:solidFill>
                  <a:srgbClr val="525389"/>
                </a:solidFill>
                <a:latin typeface="Times New Roman"/>
                <a:cs typeface="Times New Roman"/>
              </a:rPr>
              <a:t>e</a:t>
            </a:r>
            <a:r>
              <a:rPr sz="2000" spc="-35" dirty="0">
                <a:solidFill>
                  <a:srgbClr val="525389"/>
                </a:solidFill>
                <a:latin typeface="Times New Roman"/>
                <a:cs typeface="Times New Roman"/>
              </a:rPr>
              <a:t> </a:t>
            </a:r>
            <a:r>
              <a:rPr sz="2000" dirty="0">
                <a:solidFill>
                  <a:srgbClr val="525389"/>
                </a:solidFill>
                <a:latin typeface="Times New Roman"/>
                <a:cs typeface="Times New Roman"/>
              </a:rPr>
              <a:t>=</a:t>
            </a:r>
            <a:r>
              <a:rPr sz="2000" spc="-15" dirty="0">
                <a:solidFill>
                  <a:srgbClr val="525389"/>
                </a:solidFill>
                <a:latin typeface="Times New Roman"/>
                <a:cs typeface="Times New Roman"/>
              </a:rPr>
              <a:t> </a:t>
            </a:r>
            <a:r>
              <a:rPr sz="2000" spc="20" dirty="0">
                <a:solidFill>
                  <a:srgbClr val="525389"/>
                </a:solidFill>
                <a:latin typeface="Times New Roman"/>
                <a:cs typeface="Times New Roman"/>
              </a:rPr>
              <a:t>2</a:t>
            </a:r>
            <a:r>
              <a:rPr sz="1950" spc="15" baseline="25641" dirty="0">
                <a:solidFill>
                  <a:srgbClr val="525389"/>
                </a:solidFill>
                <a:latin typeface="Times New Roman"/>
                <a:cs typeface="Times New Roman"/>
              </a:rPr>
              <a:t>4</a:t>
            </a:r>
            <a:r>
              <a:rPr sz="1950" spc="240" baseline="25641" dirty="0">
                <a:solidFill>
                  <a:srgbClr val="525389"/>
                </a:solidFill>
                <a:latin typeface="Times New Roman"/>
                <a:cs typeface="Times New Roman"/>
              </a:rPr>
              <a:t> </a:t>
            </a:r>
            <a:r>
              <a:rPr sz="2000" dirty="0">
                <a:solidFill>
                  <a:srgbClr val="525389"/>
                </a:solidFill>
                <a:latin typeface="Times New Roman"/>
                <a:cs typeface="Times New Roman"/>
              </a:rPr>
              <a:t>= 16</a:t>
            </a:r>
            <a:endParaRPr sz="2000" dirty="0">
              <a:latin typeface="Times New Roman"/>
              <a:cs typeface="Times New Roman"/>
            </a:endParaRPr>
          </a:p>
        </p:txBody>
      </p:sp>
      <p:sp>
        <p:nvSpPr>
          <p:cNvPr id="3" name="object 3"/>
          <p:cNvSpPr txBox="1"/>
          <p:nvPr/>
        </p:nvSpPr>
        <p:spPr>
          <a:xfrm>
            <a:off x="991926" y="3261935"/>
            <a:ext cx="7053580" cy="2652395"/>
          </a:xfrm>
          <a:prstGeom prst="rect">
            <a:avLst/>
          </a:prstGeom>
        </p:spPr>
        <p:txBody>
          <a:bodyPr vert="horz" wrap="square" lIns="0" tIns="0" rIns="0" bIns="0" rtlCol="0">
            <a:spAutoFit/>
          </a:bodyPr>
          <a:lstStyle/>
          <a:p>
            <a:pPr marL="425450" indent="-412750">
              <a:lnSpc>
                <a:spcPct val="100000"/>
              </a:lnSpc>
              <a:buClr>
                <a:srgbClr val="437F85"/>
              </a:buClr>
              <a:buFont typeface="Arial"/>
              <a:buChar char="•"/>
              <a:tabLst>
                <a:tab pos="426084" algn="l"/>
              </a:tabLst>
            </a:pPr>
            <a:r>
              <a:rPr sz="2200" spc="-15" dirty="0">
                <a:solidFill>
                  <a:srgbClr val="437F85"/>
                </a:solidFill>
                <a:latin typeface="Times New Roman"/>
                <a:cs typeface="Times New Roman"/>
              </a:rPr>
              <a:t>No.</a:t>
            </a:r>
            <a:r>
              <a:rPr sz="2200" spc="-10" dirty="0">
                <a:solidFill>
                  <a:srgbClr val="437F85"/>
                </a:solidFill>
                <a:latin typeface="Times New Roman"/>
                <a:cs typeface="Times New Roman"/>
              </a:rPr>
              <a:t> of</a:t>
            </a:r>
            <a:r>
              <a:rPr sz="2200" dirty="0">
                <a:solidFill>
                  <a:srgbClr val="437F85"/>
                </a:solidFill>
                <a:latin typeface="Times New Roman"/>
                <a:cs typeface="Times New Roman"/>
              </a:rPr>
              <a:t> </a:t>
            </a:r>
            <a:r>
              <a:rPr sz="2200" spc="-10" dirty="0">
                <a:solidFill>
                  <a:srgbClr val="437F85"/>
                </a:solidFill>
                <a:latin typeface="Times New Roman"/>
                <a:cs typeface="Times New Roman"/>
              </a:rPr>
              <a:t>bits</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for</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Networ</a:t>
            </a:r>
            <a:r>
              <a:rPr sz="2200" spc="-10" dirty="0">
                <a:solidFill>
                  <a:srgbClr val="437F85"/>
                </a:solidFill>
                <a:latin typeface="Times New Roman"/>
                <a:cs typeface="Times New Roman"/>
              </a:rPr>
              <a:t>k(Prefix)</a:t>
            </a:r>
            <a:r>
              <a:rPr sz="2200" spc="35" dirty="0">
                <a:solidFill>
                  <a:srgbClr val="437F85"/>
                </a:solidFill>
                <a:latin typeface="Times New Roman"/>
                <a:cs typeface="Times New Roman"/>
              </a:rPr>
              <a:t> </a:t>
            </a:r>
            <a:r>
              <a:rPr sz="2200" spc="-10" dirty="0">
                <a:solidFill>
                  <a:srgbClr val="437F85"/>
                </a:solidFill>
                <a:latin typeface="Times New Roman"/>
                <a:cs typeface="Times New Roman"/>
              </a:rPr>
              <a:t>part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32</a:t>
            </a:r>
            <a:r>
              <a:rPr sz="2200" spc="30"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28</a:t>
            </a:r>
            <a:endParaRPr sz="2200">
              <a:latin typeface="Times New Roman"/>
              <a:cs typeface="Times New Roman"/>
            </a:endParaRPr>
          </a:p>
          <a:p>
            <a:pPr marL="354965" indent="-342265">
              <a:lnSpc>
                <a:spcPct val="100000"/>
              </a:lnSpc>
              <a:buClr>
                <a:srgbClr val="437F85"/>
              </a:buClr>
              <a:buFont typeface="Arial"/>
              <a:buChar char="•"/>
              <a:tabLst>
                <a:tab pos="355600" algn="l"/>
                <a:tab pos="5193665" algn="l"/>
              </a:tabLst>
            </a:pPr>
            <a:r>
              <a:rPr sz="2200" spc="-15" dirty="0">
                <a:solidFill>
                  <a:srgbClr val="437F85"/>
                </a:solidFill>
                <a:latin typeface="Times New Roman"/>
                <a:cs typeface="Times New Roman"/>
              </a:rPr>
              <a:t>No. </a:t>
            </a:r>
            <a:r>
              <a:rPr sz="2200" spc="-10" dirty="0">
                <a:solidFill>
                  <a:srgbClr val="437F85"/>
                </a:solidFill>
                <a:latin typeface="Times New Roman"/>
                <a:cs typeface="Times New Roman"/>
              </a:rPr>
              <a:t>of</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Su</a:t>
            </a:r>
            <a:r>
              <a:rPr sz="2200" spc="-10" dirty="0">
                <a:solidFill>
                  <a:srgbClr val="437F85"/>
                </a:solidFill>
                <a:latin typeface="Times New Roman"/>
                <a:cs typeface="Times New Roman"/>
              </a:rPr>
              <a:t>bnets that</a:t>
            </a:r>
            <a:r>
              <a:rPr sz="2200" spc="-15" dirty="0">
                <a:solidFill>
                  <a:srgbClr val="437F85"/>
                </a:solidFill>
                <a:latin typeface="Times New Roman"/>
                <a:cs typeface="Times New Roman"/>
              </a:rPr>
              <a:t> can</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be</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cre</a:t>
            </a:r>
            <a:r>
              <a:rPr sz="2200" spc="-20" dirty="0">
                <a:solidFill>
                  <a:srgbClr val="437F85"/>
                </a:solidFill>
                <a:latin typeface="Times New Roman"/>
                <a:cs typeface="Times New Roman"/>
              </a:rPr>
              <a:t>a</a:t>
            </a:r>
            <a:r>
              <a:rPr sz="2200" spc="-10" dirty="0">
                <a:solidFill>
                  <a:srgbClr val="437F85"/>
                </a:solidFill>
                <a:latin typeface="Times New Roman"/>
                <a:cs typeface="Times New Roman"/>
              </a:rPr>
              <a:t>ted</a:t>
            </a:r>
            <a:r>
              <a:rPr sz="2200" spc="15"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175" baseline="24904" dirty="0">
                <a:solidFill>
                  <a:srgbClr val="437F85"/>
                </a:solidFill>
                <a:latin typeface="Times New Roman"/>
                <a:cs typeface="Times New Roman"/>
              </a:rPr>
              <a:t>28</a:t>
            </a:r>
            <a:r>
              <a:rPr sz="2175" spc="7" baseline="24904" dirty="0">
                <a:solidFill>
                  <a:srgbClr val="437F85"/>
                </a:solidFill>
                <a:latin typeface="Times New Roman"/>
                <a:cs typeface="Times New Roman"/>
              </a:rPr>
              <a:t>-</a:t>
            </a:r>
            <a:r>
              <a:rPr sz="2175" baseline="24904" dirty="0">
                <a:solidFill>
                  <a:srgbClr val="437F85"/>
                </a:solidFill>
                <a:latin typeface="Times New Roman"/>
                <a:cs typeface="Times New Roman"/>
              </a:rPr>
              <a:t>24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16</a:t>
            </a:r>
            <a:endParaRPr sz="2200">
              <a:latin typeface="Times New Roman"/>
              <a:cs typeface="Times New Roman"/>
            </a:endParaRPr>
          </a:p>
          <a:p>
            <a:pPr marL="354965" indent="-342265">
              <a:lnSpc>
                <a:spcPct val="100000"/>
              </a:lnSpc>
              <a:buClr>
                <a:srgbClr val="437F85"/>
              </a:buClr>
              <a:buFont typeface="Arial"/>
              <a:buChar char="•"/>
              <a:tabLst>
                <a:tab pos="355600" algn="l"/>
              </a:tabLst>
            </a:pPr>
            <a:r>
              <a:rPr sz="2200" spc="-10" dirty="0">
                <a:solidFill>
                  <a:srgbClr val="437F85"/>
                </a:solidFill>
                <a:latin typeface="Times New Roman"/>
                <a:cs typeface="Times New Roman"/>
              </a:rPr>
              <a:t>(IP</a:t>
            </a:r>
            <a:r>
              <a:rPr sz="2200" spc="-70" dirty="0">
                <a:solidFill>
                  <a:srgbClr val="437F85"/>
                </a:solidFill>
                <a:latin typeface="Times New Roman"/>
                <a:cs typeface="Times New Roman"/>
              </a:rPr>
              <a:t> </a:t>
            </a:r>
            <a:r>
              <a:rPr sz="2200" spc="-15" dirty="0">
                <a:solidFill>
                  <a:srgbClr val="437F85"/>
                </a:solidFill>
                <a:latin typeface="Times New Roman"/>
                <a:cs typeface="Times New Roman"/>
              </a:rPr>
              <a:t>ad</a:t>
            </a:r>
            <a:r>
              <a:rPr sz="2200" spc="-10" dirty="0">
                <a:solidFill>
                  <a:srgbClr val="437F85"/>
                </a:solidFill>
                <a:latin typeface="Times New Roman"/>
                <a:cs typeface="Times New Roman"/>
              </a:rPr>
              <a:t>dres</a:t>
            </a:r>
            <a:r>
              <a:rPr sz="2200" spc="-20" dirty="0">
                <a:solidFill>
                  <a:srgbClr val="437F85"/>
                </a:solidFill>
                <a:latin typeface="Times New Roman"/>
                <a:cs typeface="Times New Roman"/>
              </a:rPr>
              <a:t>s</a:t>
            </a:r>
            <a:r>
              <a:rPr sz="2200" spc="-10" dirty="0">
                <a:solidFill>
                  <a:srgbClr val="437F85"/>
                </a:solidFill>
                <a:latin typeface="Times New Roman"/>
                <a:cs typeface="Times New Roman"/>
              </a:rPr>
              <a:t>es</a:t>
            </a:r>
            <a:r>
              <a:rPr sz="2200" dirty="0">
                <a:solidFill>
                  <a:srgbClr val="437F85"/>
                </a:solidFill>
                <a:latin typeface="Times New Roman"/>
                <a:cs typeface="Times New Roman"/>
              </a:rPr>
              <a:t> </a:t>
            </a:r>
            <a:r>
              <a:rPr sz="2200" spc="-15" dirty="0">
                <a:solidFill>
                  <a:srgbClr val="437F85"/>
                </a:solidFill>
                <a:latin typeface="Times New Roman"/>
                <a:cs typeface="Times New Roman"/>
              </a:rPr>
              <a:t>u</a:t>
            </a:r>
            <a:r>
              <a:rPr sz="2200" spc="-10" dirty="0">
                <a:solidFill>
                  <a:srgbClr val="437F85"/>
                </a:solidFill>
                <a:latin typeface="Times New Roman"/>
                <a:cs typeface="Times New Roman"/>
              </a:rPr>
              <a:t>pto</a:t>
            </a:r>
            <a:r>
              <a:rPr sz="2200"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10"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0.6</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95</a:t>
            </a:r>
            <a:r>
              <a:rPr sz="2200" spc="-35" dirty="0">
                <a:solidFill>
                  <a:srgbClr val="437F85"/>
                </a:solidFill>
                <a:latin typeface="Times New Roman"/>
                <a:cs typeface="Times New Roman"/>
              </a:rPr>
              <a:t> </a:t>
            </a:r>
            <a:r>
              <a:rPr sz="2200" spc="-10" dirty="0">
                <a:solidFill>
                  <a:srgbClr val="437F85"/>
                </a:solidFill>
                <a:latin typeface="Times New Roman"/>
                <a:cs typeface="Times New Roman"/>
              </a:rPr>
              <a:t>are</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alre</a:t>
            </a:r>
            <a:r>
              <a:rPr sz="2200" spc="-20" dirty="0">
                <a:solidFill>
                  <a:srgbClr val="437F85"/>
                </a:solidFill>
                <a:latin typeface="Times New Roman"/>
                <a:cs typeface="Times New Roman"/>
              </a:rPr>
              <a:t>a</a:t>
            </a:r>
            <a:r>
              <a:rPr sz="2200" spc="-15" dirty="0">
                <a:solidFill>
                  <a:srgbClr val="437F85"/>
                </a:solidFill>
                <a:latin typeface="Times New Roman"/>
                <a:cs typeface="Times New Roman"/>
              </a:rPr>
              <a:t>dy</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occu</a:t>
            </a:r>
            <a:r>
              <a:rPr sz="2200" spc="-10" dirty="0">
                <a:solidFill>
                  <a:srgbClr val="437F85"/>
                </a:solidFill>
                <a:latin typeface="Times New Roman"/>
                <a:cs typeface="Times New Roman"/>
              </a:rPr>
              <a:t>pied)</a:t>
            </a:r>
            <a:endParaRPr sz="2200">
              <a:latin typeface="Times New Roman"/>
              <a:cs typeface="Times New Roman"/>
            </a:endParaRPr>
          </a:p>
          <a:p>
            <a:pPr marL="354965" indent="-342265">
              <a:lnSpc>
                <a:spcPct val="100000"/>
              </a:lnSpc>
              <a:buClr>
                <a:srgbClr val="437F85"/>
              </a:buClr>
              <a:buFont typeface="Arial"/>
              <a:buChar char="•"/>
              <a:tabLst>
                <a:tab pos="355600" algn="l"/>
              </a:tabLst>
            </a:pPr>
            <a:r>
              <a:rPr sz="2200" spc="-10" dirty="0">
                <a:solidFill>
                  <a:srgbClr val="437F85"/>
                </a:solidFill>
                <a:latin typeface="Times New Roman"/>
                <a:cs typeface="Times New Roman"/>
              </a:rPr>
              <a:t>Let</a:t>
            </a:r>
            <a:r>
              <a:rPr sz="2200" spc="10" dirty="0">
                <a:solidFill>
                  <a:srgbClr val="437F85"/>
                </a:solidFill>
                <a:latin typeface="Times New Roman"/>
                <a:cs typeface="Times New Roman"/>
              </a:rPr>
              <a:t> </a:t>
            </a:r>
            <a:r>
              <a:rPr sz="2200" spc="-10" dirty="0">
                <a:solidFill>
                  <a:srgbClr val="437F85"/>
                </a:solidFill>
                <a:latin typeface="Times New Roman"/>
                <a:cs typeface="Times New Roman"/>
              </a:rPr>
              <a:t>us</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Sel</a:t>
            </a:r>
            <a:r>
              <a:rPr sz="2200" spc="-20" dirty="0">
                <a:solidFill>
                  <a:srgbClr val="437F85"/>
                </a:solidFill>
                <a:latin typeface="Times New Roman"/>
                <a:cs typeface="Times New Roman"/>
              </a:rPr>
              <a:t>e</a:t>
            </a:r>
            <a:r>
              <a:rPr sz="2200" spc="-10" dirty="0">
                <a:solidFill>
                  <a:srgbClr val="437F85"/>
                </a:solidFill>
                <a:latin typeface="Times New Roman"/>
                <a:cs typeface="Times New Roman"/>
              </a:rPr>
              <a:t>ct</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S</a:t>
            </a:r>
            <a:r>
              <a:rPr sz="2200" spc="-10" dirty="0">
                <a:solidFill>
                  <a:srgbClr val="437F85"/>
                </a:solidFill>
                <a:latin typeface="Times New Roman"/>
                <a:cs typeface="Times New Roman"/>
              </a:rPr>
              <a:t>u</a:t>
            </a:r>
            <a:r>
              <a:rPr sz="2200" spc="-15" dirty="0">
                <a:solidFill>
                  <a:srgbClr val="437F85"/>
                </a:solidFill>
                <a:latin typeface="Times New Roman"/>
                <a:cs typeface="Times New Roman"/>
              </a:rPr>
              <a:t>b</a:t>
            </a:r>
            <a:r>
              <a:rPr sz="2200" spc="-10" dirty="0">
                <a:solidFill>
                  <a:srgbClr val="437F85"/>
                </a:solidFill>
                <a:latin typeface="Times New Roman"/>
                <a:cs typeface="Times New Roman"/>
              </a:rPr>
              <a:t>net</a:t>
            </a:r>
            <a:r>
              <a:rPr sz="2200" spc="-15" dirty="0">
                <a:solidFill>
                  <a:srgbClr val="437F85"/>
                </a:solidFill>
                <a:latin typeface="Times New Roman"/>
                <a:cs typeface="Times New Roman"/>
              </a:rPr>
              <a:t> </a:t>
            </a:r>
            <a:r>
              <a:rPr sz="2200" spc="-10" dirty="0">
                <a:solidFill>
                  <a:srgbClr val="437F85"/>
                </a:solidFill>
                <a:latin typeface="Times New Roman"/>
                <a:cs typeface="Times New Roman"/>
              </a:rPr>
              <a:t>for</a:t>
            </a:r>
            <a:r>
              <a:rPr sz="2200" spc="-5" dirty="0">
                <a:solidFill>
                  <a:srgbClr val="437F85"/>
                </a:solidFill>
                <a:latin typeface="Times New Roman"/>
                <a:cs typeface="Times New Roman"/>
              </a:rPr>
              <a:t> </a:t>
            </a:r>
            <a:r>
              <a:rPr sz="2200" spc="-20" dirty="0">
                <a:solidFill>
                  <a:srgbClr val="437F85"/>
                </a:solidFill>
                <a:latin typeface="Times New Roman"/>
                <a:cs typeface="Times New Roman"/>
              </a:rPr>
              <a:t>D</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as</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2</a:t>
            </a:r>
            <a:r>
              <a:rPr sz="2200" spc="-15" dirty="0">
                <a:solidFill>
                  <a:srgbClr val="437F85"/>
                </a:solidFill>
                <a:latin typeface="Times New Roman"/>
                <a:cs typeface="Times New Roman"/>
              </a:rPr>
              <a:t>0</a:t>
            </a:r>
            <a:r>
              <a:rPr sz="2200" spc="-10" dirty="0">
                <a:solidFill>
                  <a:srgbClr val="437F85"/>
                </a:solidFill>
                <a:latin typeface="Times New Roman"/>
                <a:cs typeface="Times New Roman"/>
              </a:rPr>
              <a:t>2.7</a:t>
            </a:r>
            <a:r>
              <a:rPr sz="2200" spc="-15" dirty="0">
                <a:solidFill>
                  <a:srgbClr val="437F85"/>
                </a:solidFill>
                <a:latin typeface="Times New Roman"/>
                <a:cs typeface="Times New Roman"/>
              </a:rPr>
              <a:t>0</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6</a:t>
            </a:r>
            <a:r>
              <a:rPr sz="2200" spc="-10" dirty="0">
                <a:solidFill>
                  <a:srgbClr val="437F85"/>
                </a:solidFill>
                <a:latin typeface="Times New Roman"/>
                <a:cs typeface="Times New Roman"/>
              </a:rPr>
              <a:t>4.9</a:t>
            </a:r>
            <a:r>
              <a:rPr sz="2200" spc="-15" dirty="0">
                <a:solidFill>
                  <a:srgbClr val="437F85"/>
                </a:solidFill>
                <a:latin typeface="Times New Roman"/>
                <a:cs typeface="Times New Roman"/>
              </a:rPr>
              <a:t>6</a:t>
            </a:r>
            <a:r>
              <a:rPr sz="2200" spc="-30" dirty="0">
                <a:solidFill>
                  <a:srgbClr val="437F85"/>
                </a:solidFill>
                <a:latin typeface="Times New Roman"/>
                <a:cs typeface="Times New Roman"/>
              </a:rPr>
              <a:t> </a:t>
            </a:r>
            <a:r>
              <a:rPr sz="2200" spc="-10"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28,</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then,</a:t>
            </a:r>
            <a:endParaRPr sz="2200">
              <a:latin typeface="Times New Roman"/>
              <a:cs typeface="Times New Roman"/>
            </a:endParaRPr>
          </a:p>
          <a:p>
            <a:pPr marL="12700">
              <a:lnSpc>
                <a:spcPct val="100000"/>
              </a:lnSpc>
              <a:tabLst>
                <a:tab pos="354965" algn="l"/>
              </a:tabLst>
            </a:pPr>
            <a:r>
              <a:rPr sz="2200" spc="-10" dirty="0">
                <a:solidFill>
                  <a:srgbClr val="437F85"/>
                </a:solidFill>
                <a:latin typeface="Arial"/>
                <a:cs typeface="Arial"/>
              </a:rPr>
              <a:t>•	</a:t>
            </a:r>
            <a:r>
              <a:rPr sz="2200" spc="-15" dirty="0">
                <a:solidFill>
                  <a:srgbClr val="437F85"/>
                </a:solidFill>
                <a:latin typeface="Times New Roman"/>
                <a:cs typeface="Times New Roman"/>
              </a:rPr>
              <a:t>Su</a:t>
            </a:r>
            <a:r>
              <a:rPr sz="2200" spc="-10" dirty="0">
                <a:solidFill>
                  <a:srgbClr val="437F85"/>
                </a:solidFill>
                <a:latin typeface="Times New Roman"/>
                <a:cs typeface="Times New Roman"/>
              </a:rPr>
              <a:t>bnet </a:t>
            </a:r>
            <a:r>
              <a:rPr sz="2200" spc="-15" dirty="0">
                <a:solidFill>
                  <a:srgbClr val="437F85"/>
                </a:solidFill>
                <a:latin typeface="Times New Roman"/>
                <a:cs typeface="Times New Roman"/>
              </a:rPr>
              <a:t>Mask =</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10" dirty="0">
                <a:solidFill>
                  <a:srgbClr val="437F85"/>
                </a:solidFill>
                <a:latin typeface="Times New Roman"/>
                <a:cs typeface="Times New Roman"/>
              </a:rPr>
              <a:t>55.255.255.</a:t>
            </a:r>
            <a:r>
              <a:rPr sz="2200" spc="-25" dirty="0">
                <a:solidFill>
                  <a:srgbClr val="437F85"/>
                </a:solidFill>
                <a:latin typeface="Times New Roman"/>
                <a:cs typeface="Times New Roman"/>
              </a:rPr>
              <a:t>[</a:t>
            </a:r>
            <a:r>
              <a:rPr sz="2200" spc="-95" dirty="0">
                <a:solidFill>
                  <a:srgbClr val="437F85"/>
                </a:solidFill>
                <a:latin typeface="Times New Roman"/>
                <a:cs typeface="Times New Roman"/>
              </a:rPr>
              <a:t>111</a:t>
            </a:r>
            <a:r>
              <a:rPr sz="2200" spc="-15" dirty="0">
                <a:solidFill>
                  <a:srgbClr val="437F85"/>
                </a:solidFill>
                <a:latin typeface="Times New Roman"/>
                <a:cs typeface="Times New Roman"/>
              </a:rPr>
              <a:t>1</a:t>
            </a:r>
            <a:r>
              <a:rPr sz="2200" spc="-10" dirty="0">
                <a:solidFill>
                  <a:srgbClr val="437F85"/>
                </a:solidFill>
                <a:latin typeface="Times New Roman"/>
                <a:cs typeface="Times New Roman"/>
              </a:rPr>
              <a:t>0</a:t>
            </a:r>
            <a:r>
              <a:rPr sz="2200" spc="-15" dirty="0">
                <a:solidFill>
                  <a:srgbClr val="437F85"/>
                </a:solidFill>
                <a:latin typeface="Times New Roman"/>
                <a:cs typeface="Times New Roman"/>
              </a:rPr>
              <a:t>0</a:t>
            </a:r>
            <a:r>
              <a:rPr sz="2200" spc="-10" dirty="0">
                <a:solidFill>
                  <a:srgbClr val="437F85"/>
                </a:solidFill>
                <a:latin typeface="Times New Roman"/>
                <a:cs typeface="Times New Roman"/>
              </a:rPr>
              <a:t>0</a:t>
            </a:r>
            <a:r>
              <a:rPr sz="2200" spc="-25" dirty="0">
                <a:solidFill>
                  <a:srgbClr val="437F85"/>
                </a:solidFill>
                <a:latin typeface="Times New Roman"/>
                <a:cs typeface="Times New Roman"/>
              </a:rPr>
              <a:t>0</a:t>
            </a:r>
            <a:r>
              <a:rPr sz="2200" spc="-10" dirty="0">
                <a:solidFill>
                  <a:srgbClr val="437F85"/>
                </a:solidFill>
                <a:latin typeface="Times New Roman"/>
                <a:cs typeface="Times New Roman"/>
              </a:rPr>
              <a:t>]</a:t>
            </a:r>
            <a:r>
              <a:rPr sz="2200" spc="-35"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10" dirty="0">
                <a:solidFill>
                  <a:srgbClr val="437F85"/>
                </a:solidFill>
                <a:latin typeface="Times New Roman"/>
                <a:cs typeface="Times New Roman"/>
              </a:rPr>
              <a:t>55.255.255.240</a:t>
            </a:r>
            <a:endParaRPr sz="2200">
              <a:latin typeface="Times New Roman"/>
              <a:cs typeface="Times New Roman"/>
            </a:endParaRPr>
          </a:p>
          <a:p>
            <a:pPr marL="12700">
              <a:lnSpc>
                <a:spcPct val="100000"/>
              </a:lnSpc>
            </a:pPr>
            <a:r>
              <a:rPr sz="2200" spc="-10" dirty="0">
                <a:solidFill>
                  <a:srgbClr val="437F85"/>
                </a:solidFill>
                <a:latin typeface="Arial"/>
                <a:cs typeface="Arial"/>
              </a:rPr>
              <a:t>•</a:t>
            </a:r>
            <a:endParaRPr sz="2200">
              <a:latin typeface="Arial"/>
              <a:cs typeface="Arial"/>
            </a:endParaRPr>
          </a:p>
          <a:p>
            <a:pPr marL="12700">
              <a:lnSpc>
                <a:spcPct val="100000"/>
              </a:lnSpc>
            </a:pPr>
            <a:r>
              <a:rPr sz="2200" spc="-10" dirty="0">
                <a:solidFill>
                  <a:srgbClr val="437F85"/>
                </a:solidFill>
                <a:latin typeface="Arial"/>
                <a:cs typeface="Arial"/>
              </a:rPr>
              <a:t>•</a:t>
            </a:r>
            <a:endParaRPr sz="2200">
              <a:latin typeface="Arial"/>
              <a:cs typeface="Arial"/>
            </a:endParaRPr>
          </a:p>
          <a:p>
            <a:pPr marL="12700">
              <a:lnSpc>
                <a:spcPct val="100000"/>
              </a:lnSpc>
            </a:pPr>
            <a:r>
              <a:rPr sz="2200" spc="-10" dirty="0">
                <a:solidFill>
                  <a:srgbClr val="437F85"/>
                </a:solidFill>
                <a:latin typeface="Arial"/>
                <a:cs typeface="Arial"/>
              </a:rPr>
              <a:t>•</a:t>
            </a:r>
            <a:endParaRPr sz="2200">
              <a:latin typeface="Arial"/>
              <a:cs typeface="Arial"/>
            </a:endParaRPr>
          </a:p>
        </p:txBody>
      </p:sp>
      <p:sp>
        <p:nvSpPr>
          <p:cNvPr id="4" name="object 4"/>
          <p:cNvSpPr txBox="1"/>
          <p:nvPr/>
        </p:nvSpPr>
        <p:spPr>
          <a:xfrm>
            <a:off x="1334767" y="4953175"/>
            <a:ext cx="3392170" cy="640080"/>
          </a:xfrm>
          <a:prstGeom prst="rect">
            <a:avLst/>
          </a:prstGeom>
        </p:spPr>
        <p:txBody>
          <a:bodyPr vert="horz" wrap="square" lIns="0" tIns="0" rIns="0" bIns="0" rtlCol="0">
            <a:spAutoFit/>
          </a:bodyPr>
          <a:lstStyle/>
          <a:p>
            <a:pPr marL="12700">
              <a:lnSpc>
                <a:spcPct val="100000"/>
              </a:lnSpc>
            </a:pPr>
            <a:r>
              <a:rPr sz="2200" spc="-15" dirty="0">
                <a:solidFill>
                  <a:srgbClr val="437F85"/>
                </a:solidFill>
                <a:latin typeface="Times New Roman"/>
                <a:cs typeface="Times New Roman"/>
              </a:rPr>
              <a:t>Network</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ID</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0.6</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96</a:t>
            </a:r>
            <a:endParaRPr sz="2200">
              <a:latin typeface="Times New Roman"/>
              <a:cs typeface="Times New Roman"/>
            </a:endParaRPr>
          </a:p>
          <a:p>
            <a:pPr marL="12700">
              <a:lnSpc>
                <a:spcPct val="100000"/>
              </a:lnSpc>
            </a:pPr>
            <a:r>
              <a:rPr sz="2200" spc="-15" dirty="0">
                <a:solidFill>
                  <a:srgbClr val="437F85"/>
                </a:solidFill>
                <a:latin typeface="Times New Roman"/>
                <a:cs typeface="Times New Roman"/>
              </a:rPr>
              <a:t>Broa</a:t>
            </a:r>
            <a:r>
              <a:rPr sz="2200" spc="-10" dirty="0">
                <a:solidFill>
                  <a:srgbClr val="437F85"/>
                </a:solidFill>
                <a:latin typeface="Times New Roman"/>
                <a:cs typeface="Times New Roman"/>
              </a:rPr>
              <a:t>dca</a:t>
            </a:r>
            <a:r>
              <a:rPr sz="2200" spc="-20" dirty="0">
                <a:solidFill>
                  <a:srgbClr val="437F85"/>
                </a:solidFill>
                <a:latin typeface="Times New Roman"/>
                <a:cs typeface="Times New Roman"/>
              </a:rPr>
              <a:t>s</a:t>
            </a:r>
            <a:r>
              <a:rPr sz="2200" spc="-10" dirty="0">
                <a:solidFill>
                  <a:srgbClr val="437F85"/>
                </a:solidFill>
                <a:latin typeface="Times New Roman"/>
                <a:cs typeface="Times New Roman"/>
              </a:rPr>
              <a:t>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ID</a:t>
            </a:r>
            <a:r>
              <a:rPr sz="2200" spc="15"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0.6</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a:t>
            </a:r>
            <a:r>
              <a:rPr sz="2200" spc="-95" dirty="0">
                <a:solidFill>
                  <a:srgbClr val="437F85"/>
                </a:solidFill>
                <a:latin typeface="Times New Roman"/>
                <a:cs typeface="Times New Roman"/>
              </a:rPr>
              <a:t>11</a:t>
            </a:r>
            <a:r>
              <a:rPr sz="2200" spc="-15" dirty="0">
                <a:solidFill>
                  <a:srgbClr val="437F85"/>
                </a:solidFill>
                <a:latin typeface="Times New Roman"/>
                <a:cs typeface="Times New Roman"/>
              </a:rPr>
              <a:t>1</a:t>
            </a:r>
            <a:endParaRPr sz="2200">
              <a:latin typeface="Times New Roman"/>
              <a:cs typeface="Times New Roman"/>
            </a:endParaRPr>
          </a:p>
        </p:txBody>
      </p:sp>
      <p:sp>
        <p:nvSpPr>
          <p:cNvPr id="5" name="object 5"/>
          <p:cNvSpPr txBox="1"/>
          <p:nvPr/>
        </p:nvSpPr>
        <p:spPr>
          <a:xfrm>
            <a:off x="5107313" y="4953175"/>
            <a:ext cx="3649979" cy="640080"/>
          </a:xfrm>
          <a:prstGeom prst="rect">
            <a:avLst/>
          </a:prstGeom>
        </p:spPr>
        <p:txBody>
          <a:bodyPr vert="horz" wrap="square" lIns="0" tIns="0" rIns="0" bIns="0" rtlCol="0">
            <a:spAutoFit/>
          </a:bodyPr>
          <a:lstStyle/>
          <a:p>
            <a:pPr marL="12700" marR="5080">
              <a:lnSpc>
                <a:spcPct val="100000"/>
              </a:lnSpc>
            </a:pPr>
            <a:r>
              <a:rPr sz="2200" spc="-15" dirty="0">
                <a:solidFill>
                  <a:srgbClr val="437F85"/>
                </a:solidFill>
                <a:latin typeface="Times New Roman"/>
                <a:cs typeface="Times New Roman"/>
              </a:rPr>
              <a:t>(T</a:t>
            </a:r>
            <a:r>
              <a:rPr sz="2200" spc="-10" dirty="0">
                <a:solidFill>
                  <a:srgbClr val="437F85"/>
                </a:solidFill>
                <a:latin typeface="Times New Roman"/>
                <a:cs typeface="Times New Roman"/>
              </a:rPr>
              <a:t>he</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first</a:t>
            </a:r>
            <a:r>
              <a:rPr sz="2200" spc="10" dirty="0">
                <a:solidFill>
                  <a:srgbClr val="437F85"/>
                </a:solidFill>
                <a:latin typeface="Times New Roman"/>
                <a:cs typeface="Times New Roman"/>
              </a:rPr>
              <a:t> </a:t>
            </a:r>
            <a:r>
              <a:rPr sz="2200" spc="-10" dirty="0">
                <a:solidFill>
                  <a:srgbClr val="437F85"/>
                </a:solidFill>
                <a:latin typeface="Times New Roman"/>
                <a:cs typeface="Times New Roman"/>
              </a:rPr>
              <a:t>ip</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ad</a:t>
            </a:r>
            <a:r>
              <a:rPr sz="2200" spc="-10" dirty="0">
                <a:solidFill>
                  <a:srgbClr val="437F85"/>
                </a:solidFill>
                <a:latin typeface="Times New Roman"/>
                <a:cs typeface="Times New Roman"/>
              </a:rPr>
              <a:t>dress of</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network) (The</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last</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ip</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ad</a:t>
            </a:r>
            <a:r>
              <a:rPr sz="2200" spc="-10" dirty="0">
                <a:solidFill>
                  <a:srgbClr val="437F85"/>
                </a:solidFill>
                <a:latin typeface="Times New Roman"/>
                <a:cs typeface="Times New Roman"/>
              </a:rPr>
              <a:t>dress of</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network)</a:t>
            </a:r>
            <a:endParaRPr sz="2200">
              <a:latin typeface="Times New Roman"/>
              <a:cs typeface="Times New Roman"/>
            </a:endParaRPr>
          </a:p>
        </p:txBody>
      </p:sp>
      <p:sp>
        <p:nvSpPr>
          <p:cNvPr id="6" name="object 6"/>
          <p:cNvSpPr txBox="1"/>
          <p:nvPr/>
        </p:nvSpPr>
        <p:spPr>
          <a:xfrm>
            <a:off x="1334767" y="5611076"/>
            <a:ext cx="6753859" cy="317500"/>
          </a:xfrm>
          <a:prstGeom prst="rect">
            <a:avLst/>
          </a:prstGeom>
        </p:spPr>
        <p:txBody>
          <a:bodyPr vert="horz" wrap="square" lIns="0" tIns="0" rIns="0" bIns="0" rtlCol="0">
            <a:spAutoFit/>
          </a:bodyPr>
          <a:lstStyle/>
          <a:p>
            <a:pPr marL="12700">
              <a:lnSpc>
                <a:spcPct val="100000"/>
              </a:lnSpc>
            </a:pPr>
            <a:r>
              <a:rPr sz="2200" spc="-15" dirty="0">
                <a:solidFill>
                  <a:srgbClr val="437F85"/>
                </a:solidFill>
                <a:latin typeface="Times New Roman"/>
                <a:cs typeface="Times New Roman"/>
              </a:rPr>
              <a:t>Us</a:t>
            </a:r>
            <a:r>
              <a:rPr sz="2200" spc="-20" dirty="0">
                <a:solidFill>
                  <a:srgbClr val="437F85"/>
                </a:solidFill>
                <a:latin typeface="Times New Roman"/>
                <a:cs typeface="Times New Roman"/>
              </a:rPr>
              <a:t>a</a:t>
            </a:r>
            <a:r>
              <a:rPr sz="2200" spc="-10" dirty="0">
                <a:solidFill>
                  <a:srgbClr val="437F85"/>
                </a:solidFill>
                <a:latin typeface="Times New Roman"/>
                <a:cs typeface="Times New Roman"/>
              </a:rPr>
              <a:t>ble</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Host</a:t>
            </a:r>
            <a:r>
              <a:rPr sz="2200" dirty="0">
                <a:solidFill>
                  <a:srgbClr val="437F85"/>
                </a:solidFill>
                <a:latin typeface="Times New Roman"/>
                <a:cs typeface="Times New Roman"/>
              </a:rPr>
              <a:t> </a:t>
            </a:r>
            <a:r>
              <a:rPr sz="2200" spc="-10" dirty="0">
                <a:solidFill>
                  <a:srgbClr val="437F85"/>
                </a:solidFill>
                <a:latin typeface="Times New Roman"/>
                <a:cs typeface="Times New Roman"/>
              </a:rPr>
              <a:t>IP</a:t>
            </a:r>
            <a:r>
              <a:rPr sz="2200" spc="-85" dirty="0">
                <a:solidFill>
                  <a:srgbClr val="437F85"/>
                </a:solidFill>
                <a:latin typeface="Times New Roman"/>
                <a:cs typeface="Times New Roman"/>
              </a:rPr>
              <a:t> </a:t>
            </a:r>
            <a:r>
              <a:rPr sz="2200" spc="-10" dirty="0">
                <a:solidFill>
                  <a:srgbClr val="437F85"/>
                </a:solidFill>
                <a:latin typeface="Times New Roman"/>
                <a:cs typeface="Times New Roman"/>
              </a:rPr>
              <a:t>range</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0.6</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a:t>
            </a:r>
            <a:r>
              <a:rPr sz="2200" spc="-10" dirty="0">
                <a:solidFill>
                  <a:srgbClr val="437F85"/>
                </a:solidFill>
                <a:latin typeface="Times New Roman"/>
                <a:cs typeface="Times New Roman"/>
              </a:rPr>
              <a:t>97/28 </a:t>
            </a:r>
            <a:r>
              <a:rPr sz="2200" spc="-15" dirty="0">
                <a:solidFill>
                  <a:srgbClr val="437F85"/>
                </a:solidFill>
                <a:latin typeface="Times New Roman"/>
                <a:cs typeface="Times New Roman"/>
              </a:rPr>
              <a:t>–</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2</a:t>
            </a:r>
            <a:r>
              <a:rPr sz="2200" spc="-10" dirty="0">
                <a:solidFill>
                  <a:srgbClr val="437F85"/>
                </a:solidFill>
                <a:latin typeface="Times New Roman"/>
                <a:cs typeface="Times New Roman"/>
              </a:rPr>
              <a:t>0</a:t>
            </a:r>
            <a:r>
              <a:rPr sz="2200" spc="-15" dirty="0">
                <a:solidFill>
                  <a:srgbClr val="437F85"/>
                </a:solidFill>
                <a:latin typeface="Times New Roman"/>
                <a:cs typeface="Times New Roman"/>
              </a:rPr>
              <a:t>2</a:t>
            </a:r>
            <a:r>
              <a:rPr sz="2200" spc="-5" dirty="0">
                <a:solidFill>
                  <a:srgbClr val="437F85"/>
                </a:solidFill>
                <a:latin typeface="Times New Roman"/>
                <a:cs typeface="Times New Roman"/>
              </a:rPr>
              <a:t>.</a:t>
            </a:r>
            <a:r>
              <a:rPr sz="2200" spc="-15" dirty="0">
                <a:solidFill>
                  <a:srgbClr val="437F85"/>
                </a:solidFill>
                <a:latin typeface="Times New Roman"/>
                <a:cs typeface="Times New Roman"/>
              </a:rPr>
              <a:t>7</a:t>
            </a:r>
            <a:r>
              <a:rPr sz="2200" spc="-10" dirty="0">
                <a:solidFill>
                  <a:srgbClr val="437F85"/>
                </a:solidFill>
                <a:latin typeface="Times New Roman"/>
                <a:cs typeface="Times New Roman"/>
              </a:rPr>
              <a:t>0.6</a:t>
            </a:r>
            <a:r>
              <a:rPr sz="2200" spc="-15" dirty="0">
                <a:solidFill>
                  <a:srgbClr val="437F85"/>
                </a:solidFill>
                <a:latin typeface="Times New Roman"/>
                <a:cs typeface="Times New Roman"/>
              </a:rPr>
              <a:t>4</a:t>
            </a:r>
            <a:r>
              <a:rPr sz="2200" spc="-5" dirty="0">
                <a:solidFill>
                  <a:srgbClr val="437F85"/>
                </a:solidFill>
                <a:latin typeface="Times New Roman"/>
                <a:cs typeface="Times New Roman"/>
              </a:rPr>
              <a:t>.</a:t>
            </a:r>
            <a:r>
              <a:rPr sz="2200" spc="-95" dirty="0">
                <a:solidFill>
                  <a:srgbClr val="437F85"/>
                </a:solidFill>
                <a:latin typeface="Times New Roman"/>
                <a:cs typeface="Times New Roman"/>
              </a:rPr>
              <a:t>1</a:t>
            </a:r>
            <a:r>
              <a:rPr sz="2200" spc="-10" dirty="0">
                <a:solidFill>
                  <a:srgbClr val="437F85"/>
                </a:solidFill>
                <a:latin typeface="Times New Roman"/>
                <a:cs typeface="Times New Roman"/>
              </a:rPr>
              <a:t>10/28</a:t>
            </a:r>
            <a:endParaRPr sz="220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6041"/>
            <a:ext cx="8376284" cy="4172937"/>
          </a:xfrm>
          <a:prstGeom prst="rect">
            <a:avLst/>
          </a:prstGeom>
        </p:spPr>
        <p:txBody>
          <a:bodyPr vert="horz" wrap="square" lIns="0" tIns="0" rIns="0" bIns="0" rtlCol="0">
            <a:spAutoFit/>
          </a:bodyPr>
          <a:lstStyle/>
          <a:p>
            <a:pPr marL="317500" algn="ctr">
              <a:lnSpc>
                <a:spcPct val="100000"/>
              </a:lnSpc>
            </a:pPr>
            <a:endParaRPr sz="800" dirty="0">
              <a:latin typeface="Arial Unicode MS"/>
              <a:cs typeface="Arial Unicode MS"/>
            </a:endParaRPr>
          </a:p>
          <a:p>
            <a:pPr>
              <a:lnSpc>
                <a:spcPct val="100000"/>
              </a:lnSpc>
              <a:spcBef>
                <a:spcPts val="32"/>
              </a:spcBef>
            </a:pPr>
            <a:endParaRPr sz="1150" dirty="0">
              <a:latin typeface="Times New Roman"/>
              <a:cs typeface="Times New Roman"/>
            </a:endParaRPr>
          </a:p>
          <a:p>
            <a:pPr marL="12700">
              <a:lnSpc>
                <a:spcPct val="100000"/>
              </a:lnSpc>
            </a:pPr>
            <a:r>
              <a:rPr sz="4000" spc="-25" dirty="0">
                <a:solidFill>
                  <a:srgbClr val="424455"/>
                </a:solidFill>
                <a:latin typeface="Times New Roman"/>
                <a:cs typeface="Times New Roman"/>
              </a:rPr>
              <a:t>#As</a:t>
            </a:r>
            <a:r>
              <a:rPr sz="4000" spc="-15" dirty="0">
                <a:solidFill>
                  <a:srgbClr val="424455"/>
                </a:solidFill>
                <a:latin typeface="Times New Roman"/>
                <a:cs typeface="Times New Roman"/>
              </a:rPr>
              <a:t>s</a:t>
            </a:r>
            <a:r>
              <a:rPr sz="4000" spc="-20" dirty="0">
                <a:solidFill>
                  <a:srgbClr val="424455"/>
                </a:solidFill>
                <a:latin typeface="Times New Roman"/>
                <a:cs typeface="Times New Roman"/>
              </a:rPr>
              <a:t>ig</a:t>
            </a:r>
            <a:r>
              <a:rPr sz="4000" spc="-10" dirty="0">
                <a:solidFill>
                  <a:srgbClr val="424455"/>
                </a:solidFill>
                <a:latin typeface="Times New Roman"/>
                <a:cs typeface="Times New Roman"/>
              </a:rPr>
              <a:t>n</a:t>
            </a:r>
            <a:r>
              <a:rPr sz="4000" spc="-20" dirty="0">
                <a:solidFill>
                  <a:srgbClr val="424455"/>
                </a:solidFill>
                <a:latin typeface="Times New Roman"/>
                <a:cs typeface="Times New Roman"/>
              </a:rPr>
              <a:t>ment</a:t>
            </a:r>
            <a:endParaRPr sz="4000" dirty="0">
              <a:latin typeface="Times New Roman"/>
              <a:cs typeface="Times New Roman"/>
            </a:endParaRPr>
          </a:p>
          <a:p>
            <a:pPr marL="469900" marR="5080">
              <a:lnSpc>
                <a:spcPct val="100000"/>
              </a:lnSpc>
              <a:spcBef>
                <a:spcPts val="1850"/>
              </a:spcBef>
            </a:pPr>
            <a:r>
              <a:rPr sz="2000" spc="5" dirty="0">
                <a:latin typeface="Times New Roman"/>
                <a:cs typeface="Times New Roman"/>
              </a:rPr>
              <a:t>1</a:t>
            </a:r>
            <a:r>
              <a:rPr sz="2000" spc="-10" dirty="0">
                <a:latin typeface="Times New Roman"/>
                <a:cs typeface="Times New Roman"/>
              </a:rPr>
              <a:t>)</a:t>
            </a:r>
            <a:r>
              <a:rPr lang="en-US" sz="2000" spc="-10" dirty="0">
                <a:latin typeface="Times New Roman"/>
                <a:cs typeface="Times New Roman"/>
              </a:rPr>
              <a:t> </a:t>
            </a:r>
            <a:r>
              <a:rPr sz="2000" dirty="0">
                <a:latin typeface="Times New Roman"/>
                <a:cs typeface="Times New Roman"/>
              </a:rPr>
              <a:t>A</a:t>
            </a:r>
            <a:r>
              <a:rPr sz="2000" spc="-110" dirty="0">
                <a:latin typeface="Times New Roman"/>
                <a:cs typeface="Times New Roman"/>
              </a:rPr>
              <a:t> </a:t>
            </a:r>
            <a:r>
              <a:rPr sz="2000" dirty="0">
                <a:latin typeface="Times New Roman"/>
                <a:cs typeface="Times New Roman"/>
              </a:rPr>
              <a:t>l</a:t>
            </a:r>
            <a:r>
              <a:rPr sz="2000" spc="-10" dirty="0">
                <a:latin typeface="Times New Roman"/>
                <a:cs typeface="Times New Roman"/>
              </a:rPr>
              <a:t>a</a:t>
            </a:r>
            <a:r>
              <a:rPr sz="2000" spc="-35" dirty="0">
                <a:latin typeface="Times New Roman"/>
                <a:cs typeface="Times New Roman"/>
              </a:rPr>
              <a:t>r</a:t>
            </a:r>
            <a:r>
              <a:rPr sz="2000" dirty="0">
                <a:latin typeface="Times New Roman"/>
                <a:cs typeface="Times New Roman"/>
              </a:rPr>
              <a:t>ge</a:t>
            </a:r>
            <a:r>
              <a:rPr sz="2000" spc="-15" dirty="0">
                <a:latin typeface="Times New Roman"/>
                <a:cs typeface="Times New Roman"/>
              </a:rPr>
              <a:t> </a:t>
            </a:r>
            <a:r>
              <a:rPr sz="2000" dirty="0">
                <a:latin typeface="Times New Roman"/>
                <a:cs typeface="Times New Roman"/>
              </a:rPr>
              <a:t>n</a:t>
            </a:r>
            <a:r>
              <a:rPr sz="2000" spc="10" dirty="0">
                <a:latin typeface="Times New Roman"/>
                <a:cs typeface="Times New Roman"/>
              </a:rPr>
              <a:t>u</a:t>
            </a:r>
            <a:r>
              <a:rPr sz="2000" spc="-25" dirty="0">
                <a:latin typeface="Times New Roman"/>
                <a:cs typeface="Times New Roman"/>
              </a:rPr>
              <a:t>m</a:t>
            </a:r>
            <a:r>
              <a:rPr sz="2000" dirty="0">
                <a:latin typeface="Times New Roman"/>
                <a:cs typeface="Times New Roman"/>
              </a:rPr>
              <a:t>ber</a:t>
            </a:r>
            <a:r>
              <a:rPr sz="2000" spc="-15" dirty="0">
                <a:latin typeface="Times New Roman"/>
                <a:cs typeface="Times New Roman"/>
              </a:rPr>
              <a:t> </a:t>
            </a:r>
            <a:r>
              <a:rPr sz="2000" dirty="0">
                <a:latin typeface="Times New Roman"/>
                <a:cs typeface="Times New Roman"/>
              </a:rPr>
              <a:t>of</a:t>
            </a:r>
            <a:r>
              <a:rPr sz="2000" spc="-15" dirty="0">
                <a:latin typeface="Times New Roman"/>
                <a:cs typeface="Times New Roman"/>
              </a:rPr>
              <a:t> </a:t>
            </a:r>
            <a:r>
              <a:rPr sz="2000" dirty="0">
                <a:latin typeface="Times New Roman"/>
                <a:cs typeface="Times New Roman"/>
              </a:rPr>
              <a:t>co</a:t>
            </a:r>
            <a:r>
              <a:rPr sz="2000" spc="5" dirty="0">
                <a:latin typeface="Times New Roman"/>
                <a:cs typeface="Times New Roman"/>
              </a:rPr>
              <a:t>n</a:t>
            </a:r>
            <a:r>
              <a:rPr sz="2000" dirty="0">
                <a:latin typeface="Times New Roman"/>
                <a:cs typeface="Times New Roman"/>
              </a:rPr>
              <a:t>secut</a:t>
            </a:r>
            <a:r>
              <a:rPr sz="2000" spc="-10" dirty="0">
                <a:latin typeface="Times New Roman"/>
                <a:cs typeface="Times New Roman"/>
              </a:rPr>
              <a:t>i</a:t>
            </a:r>
            <a:r>
              <a:rPr sz="2000" dirty="0">
                <a:latin typeface="Times New Roman"/>
                <a:cs typeface="Times New Roman"/>
              </a:rPr>
              <a:t>ve</a:t>
            </a:r>
            <a:r>
              <a:rPr sz="2000" spc="-30" dirty="0">
                <a:latin typeface="Times New Roman"/>
                <a:cs typeface="Times New Roman"/>
              </a:rPr>
              <a:t> </a:t>
            </a:r>
            <a:r>
              <a:rPr sz="2000" dirty="0">
                <a:latin typeface="Times New Roman"/>
                <a:cs typeface="Times New Roman"/>
              </a:rPr>
              <a:t>IP</a:t>
            </a:r>
            <a:r>
              <a:rPr sz="2000" spc="-90" dirty="0">
                <a:latin typeface="Times New Roman"/>
                <a:cs typeface="Times New Roman"/>
              </a:rPr>
              <a:t> </a:t>
            </a:r>
            <a:r>
              <a:rPr sz="2000" dirty="0">
                <a:latin typeface="Times New Roman"/>
                <a:cs typeface="Times New Roman"/>
              </a:rPr>
              <a:t>ad</a:t>
            </a:r>
            <a:r>
              <a:rPr sz="2000" spc="5" dirty="0">
                <a:latin typeface="Times New Roman"/>
                <a:cs typeface="Times New Roman"/>
              </a:rPr>
              <a:t>d</a:t>
            </a:r>
            <a:r>
              <a:rPr sz="2000" dirty="0">
                <a:latin typeface="Times New Roman"/>
                <a:cs typeface="Times New Roman"/>
              </a:rPr>
              <a:t>resses</a:t>
            </a:r>
            <a:r>
              <a:rPr sz="2000" spc="-45" dirty="0">
                <a:latin typeface="Times New Roman"/>
                <a:cs typeface="Times New Roman"/>
              </a:rPr>
              <a:t> </a:t>
            </a:r>
            <a:r>
              <a:rPr sz="2000" dirty="0">
                <a:latin typeface="Times New Roman"/>
                <a:cs typeface="Times New Roman"/>
              </a:rPr>
              <a:t>are</a:t>
            </a:r>
            <a:r>
              <a:rPr sz="2000" spc="-10" dirty="0">
                <a:latin typeface="Times New Roman"/>
                <a:cs typeface="Times New Roman"/>
              </a:rPr>
              <a:t> </a:t>
            </a:r>
            <a:r>
              <a:rPr sz="2000" dirty="0">
                <a:latin typeface="Times New Roman"/>
                <a:cs typeface="Times New Roman"/>
              </a:rPr>
              <a:t>avai</a:t>
            </a:r>
            <a:r>
              <a:rPr sz="2000" spc="-10" dirty="0">
                <a:latin typeface="Times New Roman"/>
                <a:cs typeface="Times New Roman"/>
              </a:rPr>
              <a:t>l</a:t>
            </a:r>
            <a:r>
              <a:rPr sz="2000" dirty="0">
                <a:latin typeface="Times New Roman"/>
                <a:cs typeface="Times New Roman"/>
              </a:rPr>
              <a:t>able</a:t>
            </a:r>
            <a:r>
              <a:rPr sz="2000" spc="-25" dirty="0">
                <a:latin typeface="Times New Roman"/>
                <a:cs typeface="Times New Roman"/>
              </a:rPr>
              <a:t> </a:t>
            </a:r>
            <a:r>
              <a:rPr sz="2000" dirty="0">
                <a:latin typeface="Times New Roman"/>
                <a:cs typeface="Times New Roman"/>
              </a:rPr>
              <a:t>at</a:t>
            </a:r>
            <a:r>
              <a:rPr sz="2000" spc="-15" dirty="0">
                <a:latin typeface="Times New Roman"/>
                <a:cs typeface="Times New Roman"/>
              </a:rPr>
              <a:t> </a:t>
            </a:r>
            <a:r>
              <a:rPr sz="2000" dirty="0">
                <a:latin typeface="Times New Roman"/>
                <a:cs typeface="Times New Roman"/>
              </a:rPr>
              <a:t>2</a:t>
            </a:r>
            <a:r>
              <a:rPr sz="2000" spc="10" dirty="0">
                <a:latin typeface="Times New Roman"/>
                <a:cs typeface="Times New Roman"/>
              </a:rPr>
              <a:t>0</a:t>
            </a:r>
            <a:r>
              <a:rPr sz="2000" dirty="0">
                <a:latin typeface="Times New Roman"/>
                <a:cs typeface="Times New Roman"/>
              </a:rPr>
              <a:t>2</a:t>
            </a:r>
            <a:r>
              <a:rPr sz="2000" spc="5" dirty="0">
                <a:latin typeface="Times New Roman"/>
                <a:cs typeface="Times New Roman"/>
              </a:rPr>
              <a:t>.</a:t>
            </a:r>
            <a:r>
              <a:rPr sz="2000" dirty="0">
                <a:latin typeface="Times New Roman"/>
                <a:cs typeface="Times New Roman"/>
              </a:rPr>
              <a:t>70.64.0/</a:t>
            </a:r>
            <a:r>
              <a:rPr sz="2000" spc="-15" dirty="0">
                <a:latin typeface="Times New Roman"/>
                <a:cs typeface="Times New Roman"/>
              </a:rPr>
              <a:t>1</a:t>
            </a:r>
            <a:r>
              <a:rPr sz="2000" dirty="0">
                <a:latin typeface="Times New Roman"/>
                <a:cs typeface="Times New Roman"/>
              </a:rPr>
              <a:t>9. Su</a:t>
            </a:r>
            <a:r>
              <a:rPr sz="2000" spc="5" dirty="0">
                <a:latin typeface="Times New Roman"/>
                <a:cs typeface="Times New Roman"/>
              </a:rPr>
              <a:t>p</a:t>
            </a:r>
            <a:r>
              <a:rPr sz="2000" dirty="0">
                <a:latin typeface="Times New Roman"/>
                <a:cs typeface="Times New Roman"/>
              </a:rPr>
              <a:t>p</a:t>
            </a:r>
            <a:r>
              <a:rPr sz="2000" spc="5" dirty="0">
                <a:latin typeface="Times New Roman"/>
                <a:cs typeface="Times New Roman"/>
              </a:rPr>
              <a:t>o</a:t>
            </a:r>
            <a:r>
              <a:rPr sz="2000" dirty="0">
                <a:latin typeface="Times New Roman"/>
                <a:cs typeface="Times New Roman"/>
              </a:rPr>
              <a:t>se</a:t>
            </a:r>
            <a:r>
              <a:rPr sz="2000" spc="-50" dirty="0">
                <a:latin typeface="Times New Roman"/>
                <a:cs typeface="Times New Roman"/>
              </a:rPr>
              <a:t> </a:t>
            </a:r>
            <a:r>
              <a:rPr sz="2000" dirty="0">
                <a:latin typeface="Times New Roman"/>
                <a:cs typeface="Times New Roman"/>
              </a:rPr>
              <a:t>that</a:t>
            </a:r>
            <a:r>
              <a:rPr sz="2000" spc="-20" dirty="0">
                <a:latin typeface="Times New Roman"/>
                <a:cs typeface="Times New Roman"/>
              </a:rPr>
              <a:t> </a:t>
            </a:r>
            <a:r>
              <a:rPr sz="2000" dirty="0">
                <a:latin typeface="Times New Roman"/>
                <a:cs typeface="Times New Roman"/>
              </a:rPr>
              <a:t>f</a:t>
            </a:r>
            <a:r>
              <a:rPr sz="2000" spc="5" dirty="0">
                <a:latin typeface="Times New Roman"/>
                <a:cs typeface="Times New Roman"/>
              </a:rPr>
              <a:t>o</a:t>
            </a:r>
            <a:r>
              <a:rPr sz="2000" dirty="0">
                <a:latin typeface="Times New Roman"/>
                <a:cs typeface="Times New Roman"/>
              </a:rPr>
              <a:t>ur</a:t>
            </a:r>
            <a:r>
              <a:rPr sz="2000" spc="-30" dirty="0">
                <a:latin typeface="Times New Roman"/>
                <a:cs typeface="Times New Roman"/>
              </a:rPr>
              <a:t> </a:t>
            </a:r>
            <a:r>
              <a:rPr sz="2000" dirty="0">
                <a:latin typeface="Times New Roman"/>
                <a:cs typeface="Times New Roman"/>
              </a:rPr>
              <a:t>o</a:t>
            </a:r>
            <a:r>
              <a:rPr sz="2000" spc="-30" dirty="0">
                <a:latin typeface="Times New Roman"/>
                <a:cs typeface="Times New Roman"/>
              </a:rPr>
              <a:t>r</a:t>
            </a:r>
            <a:r>
              <a:rPr sz="2000" dirty="0">
                <a:latin typeface="Times New Roman"/>
                <a:cs typeface="Times New Roman"/>
              </a:rPr>
              <a:t>gani</a:t>
            </a:r>
            <a:r>
              <a:rPr sz="2000" spc="-10" dirty="0">
                <a:latin typeface="Times New Roman"/>
                <a:cs typeface="Times New Roman"/>
              </a:rPr>
              <a:t>z</a:t>
            </a:r>
            <a:r>
              <a:rPr sz="2000" dirty="0">
                <a:latin typeface="Times New Roman"/>
                <a:cs typeface="Times New Roman"/>
              </a:rPr>
              <a:t>a</a:t>
            </a:r>
            <a:r>
              <a:rPr sz="2000" spc="-20" dirty="0">
                <a:latin typeface="Times New Roman"/>
                <a:cs typeface="Times New Roman"/>
              </a:rPr>
              <a:t>t</a:t>
            </a:r>
            <a:r>
              <a:rPr sz="2000" dirty="0">
                <a:latin typeface="Times New Roman"/>
                <a:cs typeface="Times New Roman"/>
              </a:rPr>
              <a:t>ion</a:t>
            </a:r>
            <a:r>
              <a:rPr sz="2000" spc="-165" dirty="0">
                <a:latin typeface="Times New Roman"/>
                <a:cs typeface="Times New Roman"/>
              </a:rPr>
              <a:t> </a:t>
            </a:r>
            <a:r>
              <a:rPr sz="2000" dirty="0">
                <a:latin typeface="Times New Roman"/>
                <a:cs typeface="Times New Roman"/>
              </a:rPr>
              <a:t>A,</a:t>
            </a:r>
            <a:r>
              <a:rPr sz="2000" spc="5" dirty="0">
                <a:latin typeface="Times New Roman"/>
                <a:cs typeface="Times New Roman"/>
              </a:rPr>
              <a:t> </a:t>
            </a:r>
            <a:r>
              <a:rPr sz="2000" spc="-10" dirty="0">
                <a:latin typeface="Times New Roman"/>
                <a:cs typeface="Times New Roman"/>
              </a:rPr>
              <a:t>B</a:t>
            </a:r>
            <a:r>
              <a:rPr sz="2000" dirty="0">
                <a:latin typeface="Times New Roman"/>
                <a:cs typeface="Times New Roman"/>
              </a:rPr>
              <a:t>,</a:t>
            </a:r>
            <a:r>
              <a:rPr sz="2000" spc="-10" dirty="0">
                <a:latin typeface="Times New Roman"/>
                <a:cs typeface="Times New Roman"/>
              </a:rPr>
              <a:t> C</a:t>
            </a:r>
            <a:r>
              <a:rPr sz="2000" dirty="0">
                <a:latin typeface="Times New Roman"/>
                <a:cs typeface="Times New Roman"/>
              </a:rPr>
              <a:t>, D</a:t>
            </a:r>
            <a:r>
              <a:rPr sz="2000" spc="5" dirty="0">
                <a:latin typeface="Times New Roman"/>
                <a:cs typeface="Times New Roman"/>
              </a:rPr>
              <a:t> </a:t>
            </a:r>
            <a:r>
              <a:rPr sz="2000" dirty="0">
                <a:latin typeface="Times New Roman"/>
                <a:cs typeface="Times New Roman"/>
              </a:rPr>
              <a:t>request</a:t>
            </a:r>
            <a:r>
              <a:rPr sz="2000" spc="-55" dirty="0">
                <a:latin typeface="Times New Roman"/>
                <a:cs typeface="Times New Roman"/>
              </a:rPr>
              <a:t> </a:t>
            </a:r>
            <a:r>
              <a:rPr sz="2000" dirty="0">
                <a:latin typeface="Times New Roman"/>
                <a:cs typeface="Times New Roman"/>
              </a:rPr>
              <a:t>1</a:t>
            </a:r>
            <a:r>
              <a:rPr sz="2000" spc="5" dirty="0">
                <a:latin typeface="Times New Roman"/>
                <a:cs typeface="Times New Roman"/>
              </a:rPr>
              <a:t>0</a:t>
            </a:r>
            <a:r>
              <a:rPr sz="2000" dirty="0">
                <a:latin typeface="Times New Roman"/>
                <a:cs typeface="Times New Roman"/>
              </a:rPr>
              <a:t>0,</a:t>
            </a:r>
            <a:r>
              <a:rPr sz="2000" spc="-15" dirty="0">
                <a:latin typeface="Times New Roman"/>
                <a:cs typeface="Times New Roman"/>
              </a:rPr>
              <a:t> </a:t>
            </a:r>
            <a:r>
              <a:rPr sz="2000" dirty="0">
                <a:latin typeface="Times New Roman"/>
                <a:cs typeface="Times New Roman"/>
              </a:rPr>
              <a:t>5</a:t>
            </a:r>
            <a:r>
              <a:rPr sz="2000" spc="5" dirty="0">
                <a:latin typeface="Times New Roman"/>
                <a:cs typeface="Times New Roman"/>
              </a:rPr>
              <a:t>0</a:t>
            </a:r>
            <a:r>
              <a:rPr sz="2000" dirty="0">
                <a:latin typeface="Times New Roman"/>
                <a:cs typeface="Times New Roman"/>
              </a:rPr>
              <a:t>0,</a:t>
            </a:r>
            <a:r>
              <a:rPr sz="2000" spc="-30" dirty="0">
                <a:latin typeface="Times New Roman"/>
                <a:cs typeface="Times New Roman"/>
              </a:rPr>
              <a:t> </a:t>
            </a:r>
            <a:r>
              <a:rPr sz="2000" dirty="0">
                <a:latin typeface="Times New Roman"/>
                <a:cs typeface="Times New Roman"/>
              </a:rPr>
              <a:t>8</a:t>
            </a:r>
            <a:r>
              <a:rPr sz="2000" spc="5" dirty="0">
                <a:latin typeface="Times New Roman"/>
                <a:cs typeface="Times New Roman"/>
              </a:rPr>
              <a:t>0</a:t>
            </a:r>
            <a:r>
              <a:rPr sz="2000" dirty="0">
                <a:latin typeface="Times New Roman"/>
                <a:cs typeface="Times New Roman"/>
              </a:rPr>
              <a:t>0</a:t>
            </a:r>
            <a:r>
              <a:rPr sz="2000" spc="-15" dirty="0">
                <a:latin typeface="Times New Roman"/>
                <a:cs typeface="Times New Roman"/>
              </a:rPr>
              <a:t> </a:t>
            </a:r>
            <a:r>
              <a:rPr sz="2000" dirty="0">
                <a:latin typeface="Times New Roman"/>
                <a:cs typeface="Times New Roman"/>
              </a:rPr>
              <a:t>and</a:t>
            </a:r>
            <a:r>
              <a:rPr sz="2000" spc="-20" dirty="0">
                <a:latin typeface="Times New Roman"/>
                <a:cs typeface="Times New Roman"/>
              </a:rPr>
              <a:t> </a:t>
            </a:r>
            <a:r>
              <a:rPr sz="2000" dirty="0">
                <a:latin typeface="Times New Roman"/>
                <a:cs typeface="Times New Roman"/>
              </a:rPr>
              <a:t>4</a:t>
            </a:r>
            <a:r>
              <a:rPr sz="2000" spc="5" dirty="0">
                <a:latin typeface="Times New Roman"/>
                <a:cs typeface="Times New Roman"/>
              </a:rPr>
              <a:t>0</a:t>
            </a:r>
            <a:r>
              <a:rPr sz="2000" dirty="0">
                <a:latin typeface="Times New Roman"/>
                <a:cs typeface="Times New Roman"/>
              </a:rPr>
              <a:t>0 ad</a:t>
            </a:r>
            <a:r>
              <a:rPr sz="2000" spc="5" dirty="0">
                <a:latin typeface="Times New Roman"/>
                <a:cs typeface="Times New Roman"/>
              </a:rPr>
              <a:t>d</a:t>
            </a:r>
            <a:r>
              <a:rPr sz="2000" dirty="0">
                <a:latin typeface="Times New Roman"/>
                <a:cs typeface="Times New Roman"/>
              </a:rPr>
              <a:t>resses</a:t>
            </a:r>
            <a:r>
              <a:rPr sz="2000" spc="-45" dirty="0">
                <a:latin typeface="Times New Roman"/>
                <a:cs typeface="Times New Roman"/>
              </a:rPr>
              <a:t> </a:t>
            </a:r>
            <a:r>
              <a:rPr sz="2000" dirty="0">
                <a:latin typeface="Times New Roman"/>
                <a:cs typeface="Times New Roman"/>
              </a:rPr>
              <a:t>res</a:t>
            </a:r>
            <a:r>
              <a:rPr sz="2000" spc="5" dirty="0">
                <a:latin typeface="Times New Roman"/>
                <a:cs typeface="Times New Roman"/>
              </a:rPr>
              <a:t>p</a:t>
            </a:r>
            <a:r>
              <a:rPr sz="2000" dirty="0">
                <a:latin typeface="Times New Roman"/>
                <a:cs typeface="Times New Roman"/>
              </a:rPr>
              <a:t>ec</a:t>
            </a:r>
            <a:r>
              <a:rPr sz="2000" spc="-10" dirty="0">
                <a:latin typeface="Times New Roman"/>
                <a:cs typeface="Times New Roman"/>
              </a:rPr>
              <a:t>t</a:t>
            </a:r>
            <a:r>
              <a:rPr sz="2000" dirty="0">
                <a:latin typeface="Times New Roman"/>
                <a:cs typeface="Times New Roman"/>
              </a:rPr>
              <a:t>ivel</a:t>
            </a:r>
            <a:r>
              <a:rPr sz="2000" spc="-145" dirty="0">
                <a:latin typeface="Times New Roman"/>
                <a:cs typeface="Times New Roman"/>
              </a:rPr>
              <a:t>y</a:t>
            </a:r>
            <a:r>
              <a:rPr sz="2000" dirty="0">
                <a:latin typeface="Times New Roman"/>
                <a:cs typeface="Times New Roman"/>
              </a:rPr>
              <a:t>.</a:t>
            </a:r>
            <a:r>
              <a:rPr sz="2000" spc="-30" dirty="0">
                <a:latin typeface="Times New Roman"/>
                <a:cs typeface="Times New Roman"/>
              </a:rPr>
              <a:t> </a:t>
            </a:r>
            <a:r>
              <a:rPr sz="2000" dirty="0">
                <a:latin typeface="Times New Roman"/>
                <a:cs typeface="Times New Roman"/>
              </a:rPr>
              <a:t>H</a:t>
            </a:r>
            <a:r>
              <a:rPr sz="2000" spc="10" dirty="0">
                <a:latin typeface="Times New Roman"/>
                <a:cs typeface="Times New Roman"/>
              </a:rPr>
              <a:t>o</a:t>
            </a:r>
            <a:r>
              <a:rPr sz="2000" dirty="0">
                <a:latin typeface="Times New Roman"/>
                <a:cs typeface="Times New Roman"/>
              </a:rPr>
              <a:t>w</a:t>
            </a:r>
            <a:r>
              <a:rPr sz="2000" spc="-15"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sub</a:t>
            </a:r>
            <a:r>
              <a:rPr sz="2000" spc="10" dirty="0">
                <a:latin typeface="Times New Roman"/>
                <a:cs typeface="Times New Roman"/>
              </a:rPr>
              <a:t>n</a:t>
            </a:r>
            <a:r>
              <a:rPr sz="2000" dirty="0">
                <a:latin typeface="Times New Roman"/>
                <a:cs typeface="Times New Roman"/>
              </a:rPr>
              <a:t>e</a:t>
            </a:r>
            <a:r>
              <a:rPr sz="2000" spc="-10" dirty="0">
                <a:latin typeface="Times New Roman"/>
                <a:cs typeface="Times New Roman"/>
              </a:rPr>
              <a:t>t</a:t>
            </a:r>
            <a:r>
              <a:rPr sz="2000" dirty="0">
                <a:latin typeface="Times New Roman"/>
                <a:cs typeface="Times New Roman"/>
              </a:rPr>
              <a:t>t</a:t>
            </a:r>
            <a:r>
              <a:rPr sz="2000" spc="-10" dirty="0">
                <a:latin typeface="Times New Roman"/>
                <a:cs typeface="Times New Roman"/>
              </a:rPr>
              <a:t>i</a:t>
            </a:r>
            <a:r>
              <a:rPr sz="2000" dirty="0">
                <a:latin typeface="Times New Roman"/>
                <a:cs typeface="Times New Roman"/>
              </a:rPr>
              <a:t>ng</a:t>
            </a:r>
            <a:r>
              <a:rPr sz="2000" spc="-35" dirty="0">
                <a:latin typeface="Times New Roman"/>
                <a:cs typeface="Times New Roman"/>
              </a:rPr>
              <a:t> </a:t>
            </a:r>
            <a:r>
              <a:rPr sz="2000" dirty="0">
                <a:latin typeface="Times New Roman"/>
                <a:cs typeface="Times New Roman"/>
              </a:rPr>
              <a:t>can</a:t>
            </a:r>
            <a:r>
              <a:rPr sz="2000" spc="-5" dirty="0">
                <a:latin typeface="Times New Roman"/>
                <a:cs typeface="Times New Roman"/>
              </a:rPr>
              <a:t> </a:t>
            </a:r>
            <a:r>
              <a:rPr sz="2000" dirty="0">
                <a:latin typeface="Times New Roman"/>
                <a:cs typeface="Times New Roman"/>
              </a:rPr>
              <a:t>be per</a:t>
            </a:r>
            <a:r>
              <a:rPr sz="2000" spc="5" dirty="0">
                <a:latin typeface="Times New Roman"/>
                <a:cs typeface="Times New Roman"/>
              </a:rPr>
              <a:t>f</a:t>
            </a:r>
            <a:r>
              <a:rPr sz="2000" dirty="0">
                <a:latin typeface="Times New Roman"/>
                <a:cs typeface="Times New Roman"/>
              </a:rPr>
              <a:t>or</a:t>
            </a:r>
            <a:r>
              <a:rPr sz="2000" spc="-25" dirty="0">
                <a:latin typeface="Times New Roman"/>
                <a:cs typeface="Times New Roman"/>
              </a:rPr>
              <a:t>m</a:t>
            </a:r>
            <a:r>
              <a:rPr sz="2000" dirty="0">
                <a:latin typeface="Times New Roman"/>
                <a:cs typeface="Times New Roman"/>
              </a:rPr>
              <a:t>ed</a:t>
            </a:r>
            <a:r>
              <a:rPr sz="2000" spc="-30" dirty="0">
                <a:latin typeface="Times New Roman"/>
                <a:cs typeface="Times New Roman"/>
              </a:rPr>
              <a:t> </a:t>
            </a:r>
            <a:r>
              <a:rPr sz="2000" dirty="0">
                <a:latin typeface="Times New Roman"/>
                <a:cs typeface="Times New Roman"/>
              </a:rPr>
              <a:t>so</a:t>
            </a:r>
            <a:r>
              <a:rPr sz="2000" spc="-15" dirty="0">
                <a:latin typeface="Times New Roman"/>
                <a:cs typeface="Times New Roman"/>
              </a:rPr>
              <a:t> </a:t>
            </a:r>
            <a:r>
              <a:rPr sz="2000" dirty="0">
                <a:latin typeface="Times New Roman"/>
                <a:cs typeface="Times New Roman"/>
              </a:rPr>
              <a:t>that</a:t>
            </a:r>
            <a:r>
              <a:rPr sz="2000" spc="-15" dirty="0">
                <a:latin typeface="Times New Roman"/>
                <a:cs typeface="Times New Roman"/>
              </a:rPr>
              <a:t> </a:t>
            </a:r>
            <a:r>
              <a:rPr sz="2000" dirty="0">
                <a:latin typeface="Times New Roman"/>
                <a:cs typeface="Times New Roman"/>
              </a:rPr>
              <a:t>ad</a:t>
            </a:r>
            <a:r>
              <a:rPr sz="2000" spc="5" dirty="0">
                <a:latin typeface="Times New Roman"/>
                <a:cs typeface="Times New Roman"/>
              </a:rPr>
              <a:t>d</a:t>
            </a:r>
            <a:r>
              <a:rPr sz="2000" dirty="0">
                <a:latin typeface="Times New Roman"/>
                <a:cs typeface="Times New Roman"/>
              </a:rPr>
              <a:t>ress wastage</a:t>
            </a:r>
            <a:r>
              <a:rPr sz="2000" spc="-20" dirty="0">
                <a:latin typeface="Times New Roman"/>
                <a:cs typeface="Times New Roman"/>
              </a:rPr>
              <a:t> </a:t>
            </a:r>
            <a:r>
              <a:rPr sz="2000" dirty="0">
                <a:latin typeface="Times New Roman"/>
                <a:cs typeface="Times New Roman"/>
              </a:rPr>
              <a:t>will</a:t>
            </a:r>
            <a:r>
              <a:rPr sz="2000" spc="-20" dirty="0">
                <a:latin typeface="Times New Roman"/>
                <a:cs typeface="Times New Roman"/>
              </a:rPr>
              <a:t> </a:t>
            </a:r>
            <a:r>
              <a:rPr sz="2000" dirty="0">
                <a:latin typeface="Times New Roman"/>
                <a:cs typeface="Times New Roman"/>
              </a:rPr>
              <a:t>be </a:t>
            </a:r>
            <a:r>
              <a:rPr sz="2000" spc="-30" dirty="0">
                <a:latin typeface="Times New Roman"/>
                <a:cs typeface="Times New Roman"/>
              </a:rPr>
              <a:t>m</a:t>
            </a:r>
            <a:r>
              <a:rPr sz="2000" dirty="0">
                <a:latin typeface="Times New Roman"/>
                <a:cs typeface="Times New Roman"/>
              </a:rPr>
              <a:t>ini</a:t>
            </a:r>
            <a:r>
              <a:rPr sz="2000" spc="-30" dirty="0">
                <a:latin typeface="Times New Roman"/>
                <a:cs typeface="Times New Roman"/>
              </a:rPr>
              <a:t>m</a:t>
            </a:r>
            <a:r>
              <a:rPr sz="2000" dirty="0">
                <a:latin typeface="Times New Roman"/>
                <a:cs typeface="Times New Roman"/>
              </a:rPr>
              <a:t>um</a:t>
            </a:r>
            <a:r>
              <a:rPr sz="2000" spc="5" dirty="0">
                <a:latin typeface="Times New Roman"/>
                <a:cs typeface="Times New Roman"/>
              </a:rPr>
              <a:t> </a:t>
            </a:r>
            <a:r>
              <a:rPr sz="2000" dirty="0">
                <a:latin typeface="Times New Roman"/>
                <a:cs typeface="Times New Roman"/>
              </a:rPr>
              <a:t>?</a:t>
            </a:r>
            <a:endParaRPr lang="en-US" sz="2000" dirty="0">
              <a:latin typeface="Times New Roman"/>
              <a:cs typeface="Times New Roman"/>
            </a:endParaRPr>
          </a:p>
          <a:p>
            <a:pPr marL="469900" marR="5080">
              <a:lnSpc>
                <a:spcPct val="100000"/>
              </a:lnSpc>
              <a:spcBef>
                <a:spcPts val="1850"/>
              </a:spcBef>
            </a:pPr>
            <a:endParaRPr sz="2000" dirty="0">
              <a:latin typeface="Times New Roman"/>
              <a:cs typeface="Times New Roman"/>
            </a:endParaRPr>
          </a:p>
          <a:p>
            <a:pPr marL="469900" marR="226060">
              <a:lnSpc>
                <a:spcPct val="100000"/>
              </a:lnSpc>
            </a:pPr>
            <a:r>
              <a:rPr sz="2000" spc="5" dirty="0">
                <a:latin typeface="Times New Roman"/>
                <a:cs typeface="Times New Roman"/>
              </a:rPr>
              <a:t>2</a:t>
            </a:r>
            <a:r>
              <a:rPr sz="2000" spc="-10" dirty="0">
                <a:latin typeface="Times New Roman"/>
                <a:cs typeface="Times New Roman"/>
              </a:rPr>
              <a:t>)</a:t>
            </a:r>
            <a:r>
              <a:rPr lang="en-US" sz="2000" spc="-10" dirty="0">
                <a:latin typeface="Times New Roman"/>
                <a:cs typeface="Times New Roman"/>
              </a:rPr>
              <a:t> </a:t>
            </a:r>
            <a:r>
              <a:rPr sz="2000" dirty="0">
                <a:latin typeface="Times New Roman"/>
                <a:cs typeface="Times New Roman"/>
              </a:rPr>
              <a:t>B</a:t>
            </a:r>
            <a:r>
              <a:rPr sz="2000" spc="-10" dirty="0">
                <a:latin typeface="Times New Roman"/>
                <a:cs typeface="Times New Roman"/>
              </a:rPr>
              <a:t>a</a:t>
            </a:r>
            <a:r>
              <a:rPr sz="2000" dirty="0">
                <a:latin typeface="Times New Roman"/>
                <a:cs typeface="Times New Roman"/>
              </a:rPr>
              <a:t>ni</a:t>
            </a:r>
            <a:r>
              <a:rPr sz="2000" spc="5" dirty="0">
                <a:latin typeface="Times New Roman"/>
                <a:cs typeface="Times New Roman"/>
              </a:rPr>
              <a:t>j</a:t>
            </a:r>
            <a:r>
              <a:rPr sz="2000" dirty="0">
                <a:latin typeface="Times New Roman"/>
                <a:cs typeface="Times New Roman"/>
              </a:rPr>
              <a:t>ya</a:t>
            </a:r>
            <a:r>
              <a:rPr sz="2000" spc="-30" dirty="0">
                <a:latin typeface="Times New Roman"/>
                <a:cs typeface="Times New Roman"/>
              </a:rPr>
              <a:t> </a:t>
            </a:r>
            <a:r>
              <a:rPr sz="2000" dirty="0">
                <a:latin typeface="Times New Roman"/>
                <a:cs typeface="Times New Roman"/>
              </a:rPr>
              <a:t>B</a:t>
            </a:r>
            <a:r>
              <a:rPr sz="2000" spc="-10" dirty="0">
                <a:latin typeface="Times New Roman"/>
                <a:cs typeface="Times New Roman"/>
              </a:rPr>
              <a:t>a</a:t>
            </a:r>
            <a:r>
              <a:rPr sz="2000" dirty="0">
                <a:latin typeface="Times New Roman"/>
                <a:cs typeface="Times New Roman"/>
              </a:rPr>
              <a:t>nk need</a:t>
            </a:r>
            <a:r>
              <a:rPr sz="2000" spc="-15" dirty="0">
                <a:latin typeface="Times New Roman"/>
                <a:cs typeface="Times New Roman"/>
              </a:rPr>
              <a:t> </a:t>
            </a:r>
            <a:r>
              <a:rPr sz="2000" dirty="0">
                <a:latin typeface="Times New Roman"/>
                <a:cs typeface="Times New Roman"/>
              </a:rPr>
              <a:t>to</a:t>
            </a:r>
            <a:r>
              <a:rPr sz="2000" spc="-10" dirty="0">
                <a:latin typeface="Times New Roman"/>
                <a:cs typeface="Times New Roman"/>
              </a:rPr>
              <a:t> </a:t>
            </a:r>
            <a:r>
              <a:rPr sz="2000" dirty="0">
                <a:latin typeface="Times New Roman"/>
                <a:cs typeface="Times New Roman"/>
              </a:rPr>
              <a:t>a</a:t>
            </a:r>
            <a:r>
              <a:rPr sz="2000" spc="-10" dirty="0">
                <a:latin typeface="Times New Roman"/>
                <a:cs typeface="Times New Roman"/>
              </a:rPr>
              <a:t>l</a:t>
            </a:r>
            <a:r>
              <a:rPr sz="2000" dirty="0">
                <a:latin typeface="Times New Roman"/>
                <a:cs typeface="Times New Roman"/>
              </a:rPr>
              <a:t>loca</a:t>
            </a:r>
            <a:r>
              <a:rPr sz="2000" spc="-10" dirty="0">
                <a:latin typeface="Times New Roman"/>
                <a:cs typeface="Times New Roman"/>
              </a:rPr>
              <a:t>t</a:t>
            </a:r>
            <a:r>
              <a:rPr sz="2000" dirty="0">
                <a:latin typeface="Times New Roman"/>
                <a:cs typeface="Times New Roman"/>
              </a:rPr>
              <a:t>e</a:t>
            </a:r>
            <a:r>
              <a:rPr sz="2000" spc="-10" dirty="0">
                <a:latin typeface="Times New Roman"/>
                <a:cs typeface="Times New Roman"/>
              </a:rPr>
              <a:t> </a:t>
            </a:r>
            <a:r>
              <a:rPr sz="2000" dirty="0">
                <a:latin typeface="Times New Roman"/>
                <a:cs typeface="Times New Roman"/>
              </a:rPr>
              <a:t>15</a:t>
            </a:r>
            <a:r>
              <a:rPr sz="2000" spc="-10" dirty="0">
                <a:latin typeface="Times New Roman"/>
                <a:cs typeface="Times New Roman"/>
              </a:rPr>
              <a:t> </a:t>
            </a:r>
            <a:r>
              <a:rPr sz="2000" dirty="0">
                <a:latin typeface="Times New Roman"/>
                <a:cs typeface="Times New Roman"/>
              </a:rPr>
              <a:t>IPs</a:t>
            </a:r>
            <a:r>
              <a:rPr sz="2000" spc="-20" dirty="0">
                <a:latin typeface="Times New Roman"/>
                <a:cs typeface="Times New Roman"/>
              </a:rPr>
              <a:t> </a:t>
            </a:r>
            <a:r>
              <a:rPr sz="2000" dirty="0">
                <a:latin typeface="Times New Roman"/>
                <a:cs typeface="Times New Roman"/>
              </a:rPr>
              <a:t>in</a:t>
            </a:r>
            <a:r>
              <a:rPr sz="2000" spc="-10" dirty="0">
                <a:latin typeface="Times New Roman"/>
                <a:cs typeface="Times New Roman"/>
              </a:rPr>
              <a:t> </a:t>
            </a:r>
            <a:r>
              <a:rPr sz="2000" dirty="0">
                <a:latin typeface="Times New Roman"/>
                <a:cs typeface="Times New Roman"/>
              </a:rPr>
              <a:t>HR </a:t>
            </a:r>
            <a:r>
              <a:rPr sz="2000" spc="5" dirty="0">
                <a:latin typeface="Times New Roman"/>
                <a:cs typeface="Times New Roman"/>
              </a:rPr>
              <a:t>d</a:t>
            </a:r>
            <a:r>
              <a:rPr sz="2000" dirty="0">
                <a:latin typeface="Times New Roman"/>
                <a:cs typeface="Times New Roman"/>
              </a:rPr>
              <a:t>epa</a:t>
            </a:r>
            <a:r>
              <a:rPr sz="2000" spc="5" dirty="0">
                <a:latin typeface="Times New Roman"/>
                <a:cs typeface="Times New Roman"/>
              </a:rPr>
              <a:t>r</a:t>
            </a:r>
            <a:r>
              <a:rPr sz="2000" dirty="0">
                <a:latin typeface="Times New Roman"/>
                <a:cs typeface="Times New Roman"/>
              </a:rPr>
              <a:t>t</a:t>
            </a:r>
            <a:r>
              <a:rPr sz="2000" spc="-30" dirty="0">
                <a:latin typeface="Times New Roman"/>
                <a:cs typeface="Times New Roman"/>
              </a:rPr>
              <a:t>m</a:t>
            </a:r>
            <a:r>
              <a:rPr sz="2000" dirty="0">
                <a:latin typeface="Times New Roman"/>
                <a:cs typeface="Times New Roman"/>
              </a:rPr>
              <a:t>ent,</a:t>
            </a:r>
            <a:r>
              <a:rPr sz="2000" spc="-30" dirty="0">
                <a:latin typeface="Times New Roman"/>
                <a:cs typeface="Times New Roman"/>
              </a:rPr>
              <a:t> </a:t>
            </a:r>
            <a:r>
              <a:rPr sz="2000" dirty="0">
                <a:latin typeface="Times New Roman"/>
                <a:cs typeface="Times New Roman"/>
              </a:rPr>
              <a:t>30</a:t>
            </a:r>
            <a:r>
              <a:rPr sz="2000" spc="-10" dirty="0">
                <a:latin typeface="Times New Roman"/>
                <a:cs typeface="Times New Roman"/>
              </a:rPr>
              <a:t> </a:t>
            </a:r>
            <a:r>
              <a:rPr sz="2000" dirty="0">
                <a:latin typeface="Times New Roman"/>
                <a:cs typeface="Times New Roman"/>
              </a:rPr>
              <a:t>in</a:t>
            </a:r>
            <a:r>
              <a:rPr sz="2000" spc="-10" dirty="0">
                <a:latin typeface="Times New Roman"/>
                <a:cs typeface="Times New Roman"/>
              </a:rPr>
              <a:t> </a:t>
            </a:r>
            <a:r>
              <a:rPr sz="2000" dirty="0">
                <a:latin typeface="Times New Roman"/>
                <a:cs typeface="Times New Roman"/>
              </a:rPr>
              <a:t>fina</a:t>
            </a:r>
            <a:r>
              <a:rPr sz="2000" spc="5" dirty="0">
                <a:latin typeface="Times New Roman"/>
                <a:cs typeface="Times New Roman"/>
              </a:rPr>
              <a:t>n</a:t>
            </a:r>
            <a:r>
              <a:rPr sz="2000" dirty="0">
                <a:latin typeface="Times New Roman"/>
                <a:cs typeface="Times New Roman"/>
              </a:rPr>
              <a:t>ce Depart</a:t>
            </a:r>
            <a:r>
              <a:rPr sz="2000" spc="-35" dirty="0">
                <a:latin typeface="Times New Roman"/>
                <a:cs typeface="Times New Roman"/>
              </a:rPr>
              <a:t>m</a:t>
            </a:r>
            <a:r>
              <a:rPr sz="2000" dirty="0">
                <a:latin typeface="Times New Roman"/>
                <a:cs typeface="Times New Roman"/>
              </a:rPr>
              <a:t>ent,</a:t>
            </a:r>
            <a:r>
              <a:rPr sz="2000" spc="-25" dirty="0">
                <a:latin typeface="Times New Roman"/>
                <a:cs typeface="Times New Roman"/>
              </a:rPr>
              <a:t> </a:t>
            </a:r>
            <a:r>
              <a:rPr sz="2000" dirty="0">
                <a:latin typeface="Times New Roman"/>
                <a:cs typeface="Times New Roman"/>
              </a:rPr>
              <a:t>24</a:t>
            </a:r>
            <a:r>
              <a:rPr sz="2000" spc="-15" dirty="0">
                <a:latin typeface="Times New Roman"/>
                <a:cs typeface="Times New Roman"/>
              </a:rPr>
              <a:t> </a:t>
            </a:r>
            <a:r>
              <a:rPr sz="2000" dirty="0">
                <a:latin typeface="Times New Roman"/>
                <a:cs typeface="Times New Roman"/>
              </a:rPr>
              <a:t>in</a:t>
            </a:r>
            <a:r>
              <a:rPr sz="2000" spc="-10" dirty="0">
                <a:latin typeface="Times New Roman"/>
                <a:cs typeface="Times New Roman"/>
              </a:rPr>
              <a:t> </a:t>
            </a:r>
            <a:r>
              <a:rPr sz="2000" dirty="0">
                <a:latin typeface="Times New Roman"/>
                <a:cs typeface="Times New Roman"/>
              </a:rPr>
              <a:t>custo</a:t>
            </a:r>
            <a:r>
              <a:rPr sz="2000" spc="-25" dirty="0">
                <a:latin typeface="Times New Roman"/>
                <a:cs typeface="Times New Roman"/>
              </a:rPr>
              <a:t>m</a:t>
            </a:r>
            <a:r>
              <a:rPr sz="2000" dirty="0">
                <a:latin typeface="Times New Roman"/>
                <a:cs typeface="Times New Roman"/>
              </a:rPr>
              <a:t>er</a:t>
            </a:r>
            <a:r>
              <a:rPr sz="2000" spc="-20" dirty="0">
                <a:latin typeface="Times New Roman"/>
                <a:cs typeface="Times New Roman"/>
              </a:rPr>
              <a:t> </a:t>
            </a:r>
            <a:r>
              <a:rPr sz="2000" dirty="0">
                <a:latin typeface="Times New Roman"/>
                <a:cs typeface="Times New Roman"/>
              </a:rPr>
              <a:t>care</a:t>
            </a:r>
            <a:r>
              <a:rPr sz="2000" spc="-15" dirty="0">
                <a:latin typeface="Times New Roman"/>
                <a:cs typeface="Times New Roman"/>
              </a:rPr>
              <a:t> </a:t>
            </a:r>
            <a:r>
              <a:rPr sz="2000" dirty="0">
                <a:latin typeface="Times New Roman"/>
                <a:cs typeface="Times New Roman"/>
              </a:rPr>
              <a:t>u</a:t>
            </a:r>
            <a:r>
              <a:rPr sz="2000" spc="5" dirty="0">
                <a:latin typeface="Times New Roman"/>
                <a:cs typeface="Times New Roman"/>
              </a:rPr>
              <a:t>n</a:t>
            </a:r>
            <a:r>
              <a:rPr sz="2000" dirty="0">
                <a:latin typeface="Times New Roman"/>
                <a:cs typeface="Times New Roman"/>
              </a:rPr>
              <a:t>it</a:t>
            </a:r>
            <a:r>
              <a:rPr sz="2000" spc="-35" dirty="0">
                <a:latin typeface="Times New Roman"/>
                <a:cs typeface="Times New Roman"/>
              </a:rPr>
              <a:t> </a:t>
            </a:r>
            <a:r>
              <a:rPr sz="2000" dirty="0">
                <a:latin typeface="Times New Roman"/>
                <a:cs typeface="Times New Roman"/>
              </a:rPr>
              <a:t>and</a:t>
            </a:r>
            <a:r>
              <a:rPr sz="2000" spc="-20" dirty="0">
                <a:latin typeface="Times New Roman"/>
                <a:cs typeface="Times New Roman"/>
              </a:rPr>
              <a:t> </a:t>
            </a:r>
            <a:r>
              <a:rPr sz="2000" dirty="0">
                <a:latin typeface="Times New Roman"/>
                <a:cs typeface="Times New Roman"/>
              </a:rPr>
              <a:t>25</a:t>
            </a:r>
            <a:r>
              <a:rPr sz="2000" spc="-15" dirty="0">
                <a:latin typeface="Times New Roman"/>
                <a:cs typeface="Times New Roman"/>
              </a:rPr>
              <a:t> </a:t>
            </a:r>
            <a:r>
              <a:rPr sz="2000" dirty="0">
                <a:latin typeface="Times New Roman"/>
                <a:cs typeface="Times New Roman"/>
              </a:rPr>
              <a:t>in</a:t>
            </a:r>
            <a:r>
              <a:rPr sz="2000" spc="-120" dirty="0">
                <a:latin typeface="Times New Roman"/>
                <a:cs typeface="Times New Roman"/>
              </a:rPr>
              <a:t> </a:t>
            </a:r>
            <a:r>
              <a:rPr sz="2000" spc="-215" dirty="0">
                <a:latin typeface="Times New Roman"/>
                <a:cs typeface="Times New Roman"/>
              </a:rPr>
              <a:t>A</a:t>
            </a:r>
            <a:r>
              <a:rPr sz="2000" dirty="0">
                <a:latin typeface="Times New Roman"/>
                <a:cs typeface="Times New Roman"/>
              </a:rPr>
              <a:t>TM</a:t>
            </a:r>
            <a:r>
              <a:rPr sz="2000" spc="-20" dirty="0">
                <a:latin typeface="Times New Roman"/>
                <a:cs typeface="Times New Roman"/>
              </a:rPr>
              <a:t> </a:t>
            </a:r>
            <a:r>
              <a:rPr sz="2000" spc="-25" dirty="0">
                <a:latin typeface="Times New Roman"/>
                <a:cs typeface="Times New Roman"/>
              </a:rPr>
              <a:t>m</a:t>
            </a:r>
            <a:r>
              <a:rPr sz="2000" dirty="0">
                <a:latin typeface="Times New Roman"/>
                <a:cs typeface="Times New Roman"/>
              </a:rPr>
              <a:t>ach</a:t>
            </a:r>
            <a:r>
              <a:rPr sz="2000" spc="-10" dirty="0">
                <a:latin typeface="Times New Roman"/>
                <a:cs typeface="Times New Roman"/>
              </a:rPr>
              <a:t>i</a:t>
            </a:r>
            <a:r>
              <a:rPr sz="2000" dirty="0">
                <a:latin typeface="Times New Roman"/>
                <a:cs typeface="Times New Roman"/>
              </a:rPr>
              <a:t>nes.</a:t>
            </a:r>
            <a:r>
              <a:rPr sz="2000" spc="-20" dirty="0">
                <a:latin typeface="Times New Roman"/>
                <a:cs typeface="Times New Roman"/>
              </a:rPr>
              <a:t> </a:t>
            </a:r>
            <a:r>
              <a:rPr sz="2000" dirty="0">
                <a:latin typeface="Times New Roman"/>
                <a:cs typeface="Times New Roman"/>
              </a:rPr>
              <a:t>If</a:t>
            </a:r>
            <a:r>
              <a:rPr sz="2000" spc="-5" dirty="0">
                <a:latin typeface="Times New Roman"/>
                <a:cs typeface="Times New Roman"/>
              </a:rPr>
              <a:t> </a:t>
            </a:r>
            <a:r>
              <a:rPr sz="2000" spc="-10" dirty="0">
                <a:latin typeface="Times New Roman"/>
                <a:cs typeface="Times New Roman"/>
              </a:rPr>
              <a:t>y</a:t>
            </a:r>
            <a:r>
              <a:rPr sz="2000" dirty="0">
                <a:latin typeface="Times New Roman"/>
                <a:cs typeface="Times New Roman"/>
              </a:rPr>
              <a:t>ou</a:t>
            </a:r>
            <a:r>
              <a:rPr sz="2000" spc="-15" dirty="0">
                <a:latin typeface="Times New Roman"/>
                <a:cs typeface="Times New Roman"/>
              </a:rPr>
              <a:t> </a:t>
            </a:r>
            <a:r>
              <a:rPr sz="2000" dirty="0">
                <a:latin typeface="Times New Roman"/>
                <a:cs typeface="Times New Roman"/>
              </a:rPr>
              <a:t>have o</a:t>
            </a:r>
            <a:r>
              <a:rPr sz="2000" spc="10" dirty="0">
                <a:latin typeface="Times New Roman"/>
                <a:cs typeface="Times New Roman"/>
              </a:rPr>
              <a:t>n</a:t>
            </a:r>
            <a:r>
              <a:rPr sz="2000" dirty="0">
                <a:latin typeface="Times New Roman"/>
                <a:cs typeface="Times New Roman"/>
              </a:rPr>
              <a:t>e</a:t>
            </a:r>
            <a:r>
              <a:rPr sz="2000" spc="-25" dirty="0">
                <a:latin typeface="Times New Roman"/>
                <a:cs typeface="Times New Roman"/>
              </a:rPr>
              <a:t> </a:t>
            </a:r>
            <a:r>
              <a:rPr sz="2000" dirty="0">
                <a:latin typeface="Times New Roman"/>
                <a:cs typeface="Times New Roman"/>
              </a:rPr>
              <a:t>netw</a:t>
            </a:r>
            <a:r>
              <a:rPr sz="2000" spc="5" dirty="0">
                <a:latin typeface="Times New Roman"/>
                <a:cs typeface="Times New Roman"/>
              </a:rPr>
              <a:t>o</a:t>
            </a:r>
            <a:r>
              <a:rPr sz="2000" dirty="0">
                <a:latin typeface="Times New Roman"/>
                <a:cs typeface="Times New Roman"/>
              </a:rPr>
              <a:t>rk</a:t>
            </a:r>
            <a:r>
              <a:rPr sz="2000" spc="-25" dirty="0">
                <a:latin typeface="Times New Roman"/>
                <a:cs typeface="Times New Roman"/>
              </a:rPr>
              <a:t> </a:t>
            </a:r>
            <a:r>
              <a:rPr sz="2000" dirty="0">
                <a:latin typeface="Times New Roman"/>
                <a:cs typeface="Times New Roman"/>
              </a:rPr>
              <a:t>of</a:t>
            </a:r>
            <a:r>
              <a:rPr sz="2000" spc="-15" dirty="0">
                <a:latin typeface="Times New Roman"/>
                <a:cs typeface="Times New Roman"/>
              </a:rPr>
              <a:t> </a:t>
            </a:r>
            <a:r>
              <a:rPr sz="2000" dirty="0">
                <a:latin typeface="Times New Roman"/>
                <a:cs typeface="Times New Roman"/>
              </a:rPr>
              <a:t>c</a:t>
            </a:r>
            <a:r>
              <a:rPr sz="2000" spc="-10" dirty="0">
                <a:latin typeface="Times New Roman"/>
                <a:cs typeface="Times New Roman"/>
              </a:rPr>
              <a:t>l</a:t>
            </a:r>
            <a:r>
              <a:rPr sz="2000" dirty="0">
                <a:latin typeface="Times New Roman"/>
                <a:cs typeface="Times New Roman"/>
              </a:rPr>
              <a:t>ass</a:t>
            </a:r>
            <a:r>
              <a:rPr sz="2000" spc="-10" dirty="0">
                <a:latin typeface="Times New Roman"/>
                <a:cs typeface="Times New Roman"/>
              </a:rPr>
              <a:t> </a:t>
            </a:r>
            <a:r>
              <a:rPr sz="2000" dirty="0">
                <a:latin typeface="Times New Roman"/>
                <a:cs typeface="Times New Roman"/>
              </a:rPr>
              <a:t>C ra</a:t>
            </a:r>
            <a:r>
              <a:rPr sz="2000" spc="5" dirty="0">
                <a:latin typeface="Times New Roman"/>
                <a:cs typeface="Times New Roman"/>
              </a:rPr>
              <a:t>n</a:t>
            </a:r>
            <a:r>
              <a:rPr sz="2000" dirty="0">
                <a:latin typeface="Times New Roman"/>
                <a:cs typeface="Times New Roman"/>
              </a:rPr>
              <a:t>ge</a:t>
            </a:r>
            <a:r>
              <a:rPr sz="2000" spc="-30" dirty="0">
                <a:latin typeface="Times New Roman"/>
                <a:cs typeface="Times New Roman"/>
              </a:rPr>
              <a:t> </a:t>
            </a:r>
            <a:r>
              <a:rPr sz="2000" dirty="0">
                <a:latin typeface="Times New Roman"/>
                <a:cs typeface="Times New Roman"/>
              </a:rPr>
              <a:t>p</a:t>
            </a:r>
            <a:r>
              <a:rPr sz="2000" spc="10" dirty="0">
                <a:latin typeface="Times New Roman"/>
                <a:cs typeface="Times New Roman"/>
              </a:rPr>
              <a:t>u</a:t>
            </a:r>
            <a:r>
              <a:rPr sz="2000" dirty="0">
                <a:latin typeface="Times New Roman"/>
                <a:cs typeface="Times New Roman"/>
              </a:rPr>
              <a:t>blic</a:t>
            </a:r>
            <a:r>
              <a:rPr sz="2000" spc="-40" dirty="0">
                <a:latin typeface="Times New Roman"/>
                <a:cs typeface="Times New Roman"/>
              </a:rPr>
              <a:t> </a:t>
            </a:r>
            <a:r>
              <a:rPr sz="2000" dirty="0">
                <a:latin typeface="Times New Roman"/>
                <a:cs typeface="Times New Roman"/>
              </a:rPr>
              <a:t>IP</a:t>
            </a:r>
            <a:r>
              <a:rPr sz="2000" spc="-75" dirty="0">
                <a:latin typeface="Times New Roman"/>
                <a:cs typeface="Times New Roman"/>
              </a:rPr>
              <a:t> </a:t>
            </a:r>
            <a:r>
              <a:rPr sz="2000" dirty="0">
                <a:latin typeface="Times New Roman"/>
                <a:cs typeface="Times New Roman"/>
              </a:rPr>
              <a:t>ad</a:t>
            </a:r>
            <a:r>
              <a:rPr sz="2000" spc="5" dirty="0">
                <a:latin typeface="Times New Roman"/>
                <a:cs typeface="Times New Roman"/>
              </a:rPr>
              <a:t>d</a:t>
            </a:r>
            <a:r>
              <a:rPr sz="2000" dirty="0">
                <a:latin typeface="Times New Roman"/>
                <a:cs typeface="Times New Roman"/>
              </a:rPr>
              <a:t>ress.</a:t>
            </a:r>
            <a:r>
              <a:rPr sz="2000" spc="-40" dirty="0">
                <a:latin typeface="Times New Roman"/>
                <a:cs typeface="Times New Roman"/>
              </a:rPr>
              <a:t> </a:t>
            </a:r>
            <a:r>
              <a:rPr sz="2000" dirty="0">
                <a:latin typeface="Times New Roman"/>
                <a:cs typeface="Times New Roman"/>
              </a:rPr>
              <a:t>Describe</a:t>
            </a:r>
            <a:r>
              <a:rPr sz="2000" spc="-25" dirty="0">
                <a:latin typeface="Times New Roman"/>
                <a:cs typeface="Times New Roman"/>
              </a:rPr>
              <a:t> </a:t>
            </a:r>
            <a:r>
              <a:rPr sz="2000" dirty="0">
                <a:latin typeface="Times New Roman"/>
                <a:cs typeface="Times New Roman"/>
              </a:rPr>
              <a:t>h</a:t>
            </a:r>
            <a:r>
              <a:rPr sz="2000" spc="10" dirty="0">
                <a:latin typeface="Times New Roman"/>
                <a:cs typeface="Times New Roman"/>
              </a:rPr>
              <a:t>o</a:t>
            </a:r>
            <a:r>
              <a:rPr sz="2000" dirty="0">
                <a:latin typeface="Times New Roman"/>
                <a:cs typeface="Times New Roman"/>
              </a:rPr>
              <a:t>w</a:t>
            </a:r>
            <a:r>
              <a:rPr sz="2000" spc="-15" dirty="0">
                <a:latin typeface="Times New Roman"/>
                <a:cs typeface="Times New Roman"/>
              </a:rPr>
              <a:t> </a:t>
            </a:r>
            <a:r>
              <a:rPr sz="2000" dirty="0">
                <a:latin typeface="Times New Roman"/>
                <a:cs typeface="Times New Roman"/>
              </a:rPr>
              <a:t>you</a:t>
            </a:r>
            <a:r>
              <a:rPr sz="2000" spc="-15" dirty="0">
                <a:latin typeface="Times New Roman"/>
                <a:cs typeface="Times New Roman"/>
              </a:rPr>
              <a:t> </a:t>
            </a:r>
            <a:r>
              <a:rPr sz="2000" dirty="0">
                <a:latin typeface="Times New Roman"/>
                <a:cs typeface="Times New Roman"/>
              </a:rPr>
              <a:t>will </a:t>
            </a:r>
            <a:r>
              <a:rPr sz="2000" spc="-25" dirty="0">
                <a:latin typeface="Times New Roman"/>
                <a:cs typeface="Times New Roman"/>
              </a:rPr>
              <a:t>m</a:t>
            </a:r>
            <a:r>
              <a:rPr sz="2000" dirty="0">
                <a:latin typeface="Times New Roman"/>
                <a:cs typeface="Times New Roman"/>
              </a:rPr>
              <a:t>ana</a:t>
            </a:r>
            <a:r>
              <a:rPr sz="2000" spc="5" dirty="0">
                <a:latin typeface="Times New Roman"/>
                <a:cs typeface="Times New Roman"/>
              </a:rPr>
              <a:t>g</a:t>
            </a:r>
            <a:r>
              <a:rPr sz="2000" dirty="0">
                <a:latin typeface="Times New Roman"/>
                <a:cs typeface="Times New Roman"/>
              </a:rPr>
              <a:t>e</a:t>
            </a:r>
            <a:r>
              <a:rPr sz="2000" spc="-10" dirty="0">
                <a:latin typeface="Times New Roman"/>
                <a:cs typeface="Times New Roman"/>
              </a:rPr>
              <a:t> </a:t>
            </a:r>
            <a:r>
              <a:rPr sz="2000" dirty="0">
                <a:latin typeface="Times New Roman"/>
                <a:cs typeface="Times New Roman"/>
              </a:rPr>
              <a:t>it</a:t>
            </a:r>
            <a:r>
              <a:rPr sz="2000" spc="-10" dirty="0">
                <a:latin typeface="Times New Roman"/>
                <a:cs typeface="Times New Roman"/>
              </a:rPr>
              <a:t> </a:t>
            </a:r>
            <a:r>
              <a:rPr sz="2000" dirty="0">
                <a:latin typeface="Times New Roman"/>
                <a:cs typeface="Times New Roman"/>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8371D-4F72-1224-F701-35F1D764FE8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FACA156-3670-F566-B7D8-7E563F33A38F}"/>
              </a:ext>
            </a:extLst>
          </p:cNvPr>
          <p:cNvSpPr txBox="1"/>
          <p:nvPr/>
        </p:nvSpPr>
        <p:spPr>
          <a:xfrm>
            <a:off x="534726" y="506041"/>
            <a:ext cx="8376284" cy="430887"/>
          </a:xfrm>
          <a:prstGeom prst="rect">
            <a:avLst/>
          </a:prstGeom>
        </p:spPr>
        <p:txBody>
          <a:bodyPr vert="horz" wrap="square" lIns="0" tIns="0" rIns="0" bIns="0" rtlCol="0">
            <a:spAutoFit/>
          </a:bodyPr>
          <a:lstStyle/>
          <a:p>
            <a:pPr>
              <a:lnSpc>
                <a:spcPct val="100000"/>
              </a:lnSpc>
              <a:spcBef>
                <a:spcPts val="32"/>
              </a:spcBef>
            </a:pPr>
            <a:r>
              <a:rPr lang="en-US" sz="2800" b="1" dirty="0">
                <a:latin typeface="Times New Roman" panose="02020603050405020304" pitchFamily="18" charset="0"/>
                <a:cs typeface="Times New Roman" panose="02020603050405020304" pitchFamily="18" charset="0"/>
              </a:rPr>
              <a:t>Classful Addressing</a:t>
            </a:r>
            <a:endParaRPr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65CF75C-4A72-657F-6C0A-3D61FF504663}"/>
              </a:ext>
            </a:extLst>
          </p:cNvPr>
          <p:cNvSpPr txBox="1"/>
          <p:nvPr/>
        </p:nvSpPr>
        <p:spPr>
          <a:xfrm>
            <a:off x="381000" y="1213991"/>
            <a:ext cx="8001000"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Classful addressing divides the IP address space into </a:t>
            </a:r>
            <a:r>
              <a:rPr lang="en-US" sz="2000" b="1" dirty="0">
                <a:latin typeface="Times New Roman" panose="02020603050405020304" pitchFamily="18" charset="0"/>
                <a:cs typeface="Times New Roman" panose="02020603050405020304" pitchFamily="18" charset="0"/>
              </a:rPr>
              <a:t>fixed-size classes</a:t>
            </a:r>
            <a:r>
              <a:rPr lang="en-US" sz="2000" dirty="0">
                <a:latin typeface="Times New Roman" panose="02020603050405020304" pitchFamily="18" charset="0"/>
                <a:cs typeface="Times New Roman" panose="02020603050405020304" pitchFamily="18" charset="0"/>
              </a:rPr>
              <a:t>. Each class has a default </a:t>
            </a:r>
            <a:r>
              <a:rPr lang="en-US" sz="2000" b="1" dirty="0">
                <a:latin typeface="Times New Roman" panose="02020603050405020304" pitchFamily="18" charset="0"/>
                <a:cs typeface="Times New Roman" panose="02020603050405020304" pitchFamily="18" charset="0"/>
              </a:rPr>
              <a:t>subnet mask</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range</a:t>
            </a:r>
            <a:r>
              <a:rPr lang="en-US" sz="2000" dirty="0">
                <a:latin typeface="Times New Roman" panose="02020603050405020304" pitchFamily="18" charset="0"/>
                <a:cs typeface="Times New Roman" panose="02020603050405020304" pitchFamily="18" charset="0"/>
              </a:rPr>
              <a:t>.</a:t>
            </a:r>
          </a:p>
        </p:txBody>
      </p:sp>
      <p:graphicFrame>
        <p:nvGraphicFramePr>
          <p:cNvPr id="4" name="Table 3">
            <a:extLst>
              <a:ext uri="{FF2B5EF4-FFF2-40B4-BE49-F238E27FC236}">
                <a16:creationId xmlns:a16="http://schemas.microsoft.com/office/drawing/2014/main" id="{35F74F51-87FF-BFD3-2C07-7AB898C6077C}"/>
              </a:ext>
            </a:extLst>
          </p:cNvPr>
          <p:cNvGraphicFramePr>
            <a:graphicFrameLocks noGrp="1"/>
          </p:cNvGraphicFramePr>
          <p:nvPr>
            <p:extLst>
              <p:ext uri="{D42A27DB-BD31-4B8C-83A1-F6EECF244321}">
                <p14:modId xmlns:p14="http://schemas.microsoft.com/office/powerpoint/2010/main" val="2800073652"/>
              </p:ext>
            </p:extLst>
          </p:nvPr>
        </p:nvGraphicFramePr>
        <p:xfrm>
          <a:off x="534726" y="2057400"/>
          <a:ext cx="7542475" cy="4145280"/>
        </p:xfrm>
        <a:graphic>
          <a:graphicData uri="http://schemas.openxmlformats.org/drawingml/2006/table">
            <a:tbl>
              <a:tblPr firstRow="1" bandRow="1">
                <a:tableStyleId>{5C22544A-7EE6-4342-B048-85BDC9FD1C3A}</a:tableStyleId>
              </a:tblPr>
              <a:tblGrid>
                <a:gridCol w="1065474">
                  <a:extLst>
                    <a:ext uri="{9D8B030D-6E8A-4147-A177-3AD203B41FA5}">
                      <a16:colId xmlns:a16="http://schemas.microsoft.com/office/drawing/2014/main" val="1818771232"/>
                    </a:ext>
                  </a:extLst>
                </a:gridCol>
                <a:gridCol w="1447800">
                  <a:extLst>
                    <a:ext uri="{9D8B030D-6E8A-4147-A177-3AD203B41FA5}">
                      <a16:colId xmlns:a16="http://schemas.microsoft.com/office/drawing/2014/main" val="3845870821"/>
                    </a:ext>
                  </a:extLst>
                </a:gridCol>
                <a:gridCol w="2012211">
                  <a:extLst>
                    <a:ext uri="{9D8B030D-6E8A-4147-A177-3AD203B41FA5}">
                      <a16:colId xmlns:a16="http://schemas.microsoft.com/office/drawing/2014/main" val="1826274886"/>
                    </a:ext>
                  </a:extLst>
                </a:gridCol>
                <a:gridCol w="1721589">
                  <a:extLst>
                    <a:ext uri="{9D8B030D-6E8A-4147-A177-3AD203B41FA5}">
                      <a16:colId xmlns:a16="http://schemas.microsoft.com/office/drawing/2014/main" val="1209519305"/>
                    </a:ext>
                  </a:extLst>
                </a:gridCol>
                <a:gridCol w="1295401">
                  <a:extLst>
                    <a:ext uri="{9D8B030D-6E8A-4147-A177-3AD203B41FA5}">
                      <a16:colId xmlns:a16="http://schemas.microsoft.com/office/drawing/2014/main" val="1142650967"/>
                    </a:ext>
                  </a:extLst>
                </a:gridCol>
              </a:tblGrid>
              <a:tr h="370840">
                <a:tc>
                  <a:txBody>
                    <a:bodyPr/>
                    <a:lstStyle/>
                    <a:p>
                      <a:r>
                        <a:rPr lang="en-US" sz="1800" dirty="0"/>
                        <a:t>Class</a:t>
                      </a:r>
                    </a:p>
                  </a:txBody>
                  <a:tcPr/>
                </a:tc>
                <a:tc>
                  <a:txBody>
                    <a:bodyPr/>
                    <a:lstStyle/>
                    <a:p>
                      <a:r>
                        <a:rPr lang="en-US" sz="1800" dirty="0"/>
                        <a:t>Starting Bits</a:t>
                      </a:r>
                    </a:p>
                  </a:txBody>
                  <a:tcPr/>
                </a:tc>
                <a:tc>
                  <a:txBody>
                    <a:bodyPr/>
                    <a:lstStyle/>
                    <a:p>
                      <a:r>
                        <a:rPr lang="en-US" sz="1800" dirty="0"/>
                        <a:t>Range (Decimal)</a:t>
                      </a:r>
                    </a:p>
                  </a:txBody>
                  <a:tcPr/>
                </a:tc>
                <a:tc>
                  <a:txBody>
                    <a:bodyPr/>
                    <a:lstStyle/>
                    <a:p>
                      <a:r>
                        <a:rPr lang="en-US" sz="1800" dirty="0"/>
                        <a:t>Default Subnet Mask</a:t>
                      </a:r>
                    </a:p>
                  </a:txBody>
                  <a:tcPr/>
                </a:tc>
                <a:tc>
                  <a:txBody>
                    <a:bodyPr/>
                    <a:lstStyle/>
                    <a:p>
                      <a:r>
                        <a:rPr lang="en-US" sz="1800" dirty="0"/>
                        <a:t>Hosts per Network</a:t>
                      </a:r>
                    </a:p>
                  </a:txBody>
                  <a:tcPr/>
                </a:tc>
                <a:extLst>
                  <a:ext uri="{0D108BD9-81ED-4DB2-BD59-A6C34878D82A}">
                    <a16:rowId xmlns:a16="http://schemas.microsoft.com/office/drawing/2014/main" val="677522441"/>
                  </a:ext>
                </a:extLst>
              </a:tr>
              <a:tr h="370840">
                <a:tc>
                  <a:txBody>
                    <a:bodyPr/>
                    <a:lstStyle/>
                    <a:p>
                      <a:r>
                        <a:rPr lang="en-US" sz="2000" dirty="0">
                          <a:latin typeface="Times New Roman" panose="02020603050405020304" pitchFamily="18" charset="0"/>
                          <a:cs typeface="Times New Roman" panose="02020603050405020304" pitchFamily="18" charset="0"/>
                        </a:rPr>
                        <a:t>A</a:t>
                      </a:r>
                    </a:p>
                  </a:txBody>
                  <a:tcPr/>
                </a:tc>
                <a:tc>
                  <a:txBody>
                    <a:bodyPr/>
                    <a:lstStyle/>
                    <a:p>
                      <a:r>
                        <a:rPr lang="en-US" sz="2000" dirty="0">
                          <a:latin typeface="Times New Roman" panose="02020603050405020304" pitchFamily="18" charset="0"/>
                          <a:cs typeface="Times New Roman" panose="02020603050405020304" pitchFamily="18" charset="0"/>
                        </a:rPr>
                        <a:t>0xxxxxxx</a:t>
                      </a:r>
                    </a:p>
                  </a:txBody>
                  <a:tcPr/>
                </a:tc>
                <a:tc>
                  <a:txBody>
                    <a:bodyPr/>
                    <a:lstStyle/>
                    <a:p>
                      <a:r>
                        <a:rPr lang="en-US" sz="2000" dirty="0">
                          <a:latin typeface="Times New Roman" panose="02020603050405020304" pitchFamily="18" charset="0"/>
                          <a:cs typeface="Times New Roman" panose="02020603050405020304" pitchFamily="18" charset="0"/>
                        </a:rPr>
                        <a:t>1.0.0.0 – 126.255.255.255</a:t>
                      </a:r>
                    </a:p>
                  </a:txBody>
                  <a:tcPr/>
                </a:tc>
                <a:tc>
                  <a:txBody>
                    <a:bodyPr/>
                    <a:lstStyle/>
                    <a:p>
                      <a:r>
                        <a:rPr lang="en-US" sz="2000" dirty="0">
                          <a:latin typeface="Times New Roman" panose="02020603050405020304" pitchFamily="18" charset="0"/>
                          <a:cs typeface="Times New Roman" panose="02020603050405020304" pitchFamily="18" charset="0"/>
                        </a:rPr>
                        <a:t>255.0.0.0 (/8)</a:t>
                      </a:r>
                    </a:p>
                  </a:txBody>
                  <a:tcPr/>
                </a:tc>
                <a:tc>
                  <a:txBody>
                    <a:bodyPr/>
                    <a:lstStyle/>
                    <a:p>
                      <a:r>
                        <a:rPr lang="en-US" sz="2000" dirty="0">
                          <a:latin typeface="Times New Roman" panose="02020603050405020304" pitchFamily="18" charset="0"/>
                          <a:cs typeface="Times New Roman" panose="02020603050405020304" pitchFamily="18" charset="0"/>
                        </a:rPr>
                        <a:t>~16 million</a:t>
                      </a:r>
                    </a:p>
                  </a:txBody>
                  <a:tcPr/>
                </a:tc>
                <a:extLst>
                  <a:ext uri="{0D108BD9-81ED-4DB2-BD59-A6C34878D82A}">
                    <a16:rowId xmlns:a16="http://schemas.microsoft.com/office/drawing/2014/main" val="94614376"/>
                  </a:ext>
                </a:extLst>
              </a:tr>
              <a:tr h="370840">
                <a:tc>
                  <a:txBody>
                    <a:bodyPr/>
                    <a:lstStyle/>
                    <a:p>
                      <a:r>
                        <a:rPr lang="en-US" sz="2000" dirty="0">
                          <a:latin typeface="Times New Roman" panose="02020603050405020304" pitchFamily="18" charset="0"/>
                          <a:cs typeface="Times New Roman" panose="02020603050405020304" pitchFamily="18" charset="0"/>
                        </a:rPr>
                        <a:t>B</a:t>
                      </a:r>
                    </a:p>
                  </a:txBody>
                  <a:tcPr/>
                </a:tc>
                <a:tc>
                  <a:txBody>
                    <a:bodyPr/>
                    <a:lstStyle/>
                    <a:p>
                      <a:r>
                        <a:rPr lang="en-US" sz="2000" dirty="0">
                          <a:latin typeface="Times New Roman" panose="02020603050405020304" pitchFamily="18" charset="0"/>
                          <a:cs typeface="Times New Roman" panose="02020603050405020304" pitchFamily="18" charset="0"/>
                        </a:rPr>
                        <a:t>10xxxxxx</a:t>
                      </a:r>
                    </a:p>
                  </a:txBody>
                  <a:tcPr/>
                </a:tc>
                <a:tc>
                  <a:txBody>
                    <a:bodyPr/>
                    <a:lstStyle/>
                    <a:p>
                      <a:r>
                        <a:rPr lang="en-US" sz="2000" dirty="0">
                          <a:latin typeface="Times New Roman" panose="02020603050405020304" pitchFamily="18" charset="0"/>
                          <a:cs typeface="Times New Roman" panose="02020603050405020304" pitchFamily="18" charset="0"/>
                        </a:rPr>
                        <a:t>128.0.0.0 – 191.255.255.255</a:t>
                      </a:r>
                    </a:p>
                  </a:txBody>
                  <a:tcPr/>
                </a:tc>
                <a:tc>
                  <a:txBody>
                    <a:bodyPr/>
                    <a:lstStyle/>
                    <a:p>
                      <a:r>
                        <a:rPr lang="en-US" sz="2000" dirty="0">
                          <a:latin typeface="Times New Roman" panose="02020603050405020304" pitchFamily="18" charset="0"/>
                          <a:cs typeface="Times New Roman" panose="02020603050405020304" pitchFamily="18" charset="0"/>
                        </a:rPr>
                        <a:t>255.255.0.0 (/16)</a:t>
                      </a:r>
                    </a:p>
                  </a:txBody>
                  <a:tcPr/>
                </a:tc>
                <a:tc>
                  <a:txBody>
                    <a:bodyPr/>
                    <a:lstStyle/>
                    <a:p>
                      <a:r>
                        <a:rPr lang="en-US" sz="2000" dirty="0">
                          <a:latin typeface="Times New Roman" panose="02020603050405020304" pitchFamily="18" charset="0"/>
                          <a:cs typeface="Times New Roman" panose="02020603050405020304" pitchFamily="18" charset="0"/>
                        </a:rPr>
                        <a:t>~65,000 </a:t>
                      </a:r>
                    </a:p>
                  </a:txBody>
                  <a:tcPr anchor="ctr"/>
                </a:tc>
                <a:extLst>
                  <a:ext uri="{0D108BD9-81ED-4DB2-BD59-A6C34878D82A}">
                    <a16:rowId xmlns:a16="http://schemas.microsoft.com/office/drawing/2014/main" val="3515100413"/>
                  </a:ext>
                </a:extLst>
              </a:tr>
              <a:tr h="370840">
                <a:tc>
                  <a:txBody>
                    <a:bodyPr/>
                    <a:lstStyle/>
                    <a:p>
                      <a:r>
                        <a:rPr lang="en-US" sz="2000" dirty="0">
                          <a:latin typeface="Times New Roman" panose="02020603050405020304" pitchFamily="18" charset="0"/>
                          <a:cs typeface="Times New Roman" panose="02020603050405020304" pitchFamily="18" charset="0"/>
                        </a:rPr>
                        <a:t>C</a:t>
                      </a:r>
                    </a:p>
                  </a:txBody>
                  <a:tcPr/>
                </a:tc>
                <a:tc>
                  <a:txBody>
                    <a:bodyPr/>
                    <a:lstStyle/>
                    <a:p>
                      <a:r>
                        <a:rPr lang="en-US" sz="2000" dirty="0">
                          <a:latin typeface="Times New Roman" panose="02020603050405020304" pitchFamily="18" charset="0"/>
                          <a:cs typeface="Times New Roman" panose="02020603050405020304" pitchFamily="18" charset="0"/>
                        </a:rPr>
                        <a:t>110xxxxx</a:t>
                      </a:r>
                    </a:p>
                  </a:txBody>
                  <a:tcPr/>
                </a:tc>
                <a:tc>
                  <a:txBody>
                    <a:bodyPr/>
                    <a:lstStyle/>
                    <a:p>
                      <a:r>
                        <a:rPr lang="en-US" sz="2000" dirty="0">
                          <a:latin typeface="Times New Roman" panose="02020603050405020304" pitchFamily="18" charset="0"/>
                          <a:cs typeface="Times New Roman" panose="02020603050405020304" pitchFamily="18" charset="0"/>
                        </a:rPr>
                        <a:t>192.0.0.0 – 223.255.255.255</a:t>
                      </a:r>
                    </a:p>
                  </a:txBody>
                  <a:tcPr anchor="ctr"/>
                </a:tc>
                <a:tc>
                  <a:txBody>
                    <a:bodyPr/>
                    <a:lstStyle/>
                    <a:p>
                      <a:r>
                        <a:rPr lang="en-US" sz="2000" dirty="0">
                          <a:latin typeface="Times New Roman" panose="02020603050405020304" pitchFamily="18" charset="0"/>
                          <a:cs typeface="Times New Roman" panose="02020603050405020304" pitchFamily="18" charset="0"/>
                        </a:rPr>
                        <a:t>255.255.255.0 (/24)</a:t>
                      </a:r>
                    </a:p>
                  </a:txBody>
                  <a:tcPr/>
                </a:tc>
                <a:tc>
                  <a:txBody>
                    <a:bodyPr/>
                    <a:lstStyle/>
                    <a:p>
                      <a:r>
                        <a:rPr lang="en-US" sz="2000" dirty="0">
                          <a:latin typeface="Times New Roman" panose="02020603050405020304" pitchFamily="18" charset="0"/>
                          <a:cs typeface="Times New Roman" panose="02020603050405020304" pitchFamily="18" charset="0"/>
                        </a:rPr>
                        <a:t>254</a:t>
                      </a:r>
                    </a:p>
                  </a:txBody>
                  <a:tcPr/>
                </a:tc>
                <a:extLst>
                  <a:ext uri="{0D108BD9-81ED-4DB2-BD59-A6C34878D82A}">
                    <a16:rowId xmlns:a16="http://schemas.microsoft.com/office/drawing/2014/main" val="2016672891"/>
                  </a:ext>
                </a:extLst>
              </a:tr>
              <a:tr h="370840">
                <a:tc>
                  <a:txBody>
                    <a:bodyPr/>
                    <a:lstStyle/>
                    <a:p>
                      <a:r>
                        <a:rPr lang="en-US" sz="2000" dirty="0">
                          <a:latin typeface="Times New Roman" panose="02020603050405020304" pitchFamily="18" charset="0"/>
                          <a:cs typeface="Times New Roman" panose="02020603050405020304" pitchFamily="18" charset="0"/>
                        </a:rPr>
                        <a:t>D</a:t>
                      </a:r>
                    </a:p>
                  </a:txBody>
                  <a:tcPr/>
                </a:tc>
                <a:tc>
                  <a:txBody>
                    <a:bodyPr/>
                    <a:lstStyle/>
                    <a:p>
                      <a:r>
                        <a:rPr lang="en-US" sz="2000" dirty="0">
                          <a:latin typeface="Times New Roman" panose="02020603050405020304" pitchFamily="18" charset="0"/>
                          <a:cs typeface="Times New Roman" panose="02020603050405020304" pitchFamily="18" charset="0"/>
                        </a:rPr>
                        <a:t>1110xxxx</a:t>
                      </a:r>
                    </a:p>
                  </a:txBody>
                  <a:tcPr/>
                </a:tc>
                <a:tc>
                  <a:txBody>
                    <a:bodyPr/>
                    <a:lstStyle/>
                    <a:p>
                      <a:r>
                        <a:rPr lang="en-US" sz="2000" dirty="0">
                          <a:latin typeface="Times New Roman" panose="02020603050405020304" pitchFamily="18" charset="0"/>
                          <a:cs typeface="Times New Roman" panose="02020603050405020304" pitchFamily="18" charset="0"/>
                        </a:rPr>
                        <a:t>224.0.0.0 – 239.255.255.255</a:t>
                      </a:r>
                    </a:p>
                  </a:txBody>
                  <a:tcPr/>
                </a:tc>
                <a:tc>
                  <a:txBody>
                    <a:bodyPr/>
                    <a:lstStyle/>
                    <a:p>
                      <a:r>
                        <a:rPr lang="en-US" sz="2000" dirty="0">
                          <a:latin typeface="Times New Roman" panose="02020603050405020304" pitchFamily="18" charset="0"/>
                          <a:cs typeface="Times New Roman" panose="02020603050405020304" pitchFamily="18" charset="0"/>
                        </a:rPr>
                        <a:t>(Multicast)</a:t>
                      </a:r>
                    </a:p>
                  </a:txBody>
                  <a:tcPr/>
                </a:tc>
                <a:tc>
                  <a:txBody>
                    <a:bodyPr/>
                    <a:lstStyle/>
                    <a:p>
                      <a:r>
                        <a:rPr lang="en-US" sz="20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129850601"/>
                  </a:ext>
                </a:extLst>
              </a:tr>
              <a:tr h="370840">
                <a:tc>
                  <a:txBody>
                    <a:bodyPr/>
                    <a:lstStyle/>
                    <a:p>
                      <a:r>
                        <a:rPr lang="en-US" sz="2000" dirty="0">
                          <a:latin typeface="Times New Roman" panose="02020603050405020304" pitchFamily="18" charset="0"/>
                          <a:cs typeface="Times New Roman" panose="02020603050405020304" pitchFamily="18" charset="0"/>
                        </a:rPr>
                        <a:t>E</a:t>
                      </a:r>
                    </a:p>
                  </a:txBody>
                  <a:tcPr/>
                </a:tc>
                <a:tc>
                  <a:txBody>
                    <a:bodyPr/>
                    <a:lstStyle/>
                    <a:p>
                      <a:r>
                        <a:rPr lang="en-US" sz="2000" dirty="0">
                          <a:latin typeface="Times New Roman" panose="02020603050405020304" pitchFamily="18" charset="0"/>
                          <a:cs typeface="Times New Roman" panose="02020603050405020304" pitchFamily="18" charset="0"/>
                        </a:rPr>
                        <a:t>1111xxxx</a:t>
                      </a:r>
                    </a:p>
                  </a:txBody>
                  <a:tcPr/>
                </a:tc>
                <a:tc>
                  <a:txBody>
                    <a:bodyPr/>
                    <a:lstStyle/>
                    <a:p>
                      <a:r>
                        <a:rPr lang="en-US" sz="2000" dirty="0">
                          <a:latin typeface="Times New Roman" panose="02020603050405020304" pitchFamily="18" charset="0"/>
                          <a:cs typeface="Times New Roman" panose="02020603050405020304" pitchFamily="18" charset="0"/>
                        </a:rPr>
                        <a:t>240.0.0.0 – 255.255.255.255</a:t>
                      </a:r>
                    </a:p>
                  </a:txBody>
                  <a:tcPr/>
                </a:tc>
                <a:tc>
                  <a:txBody>
                    <a:bodyPr/>
                    <a:lstStyle/>
                    <a:p>
                      <a:r>
                        <a:rPr lang="en-US" sz="2000" dirty="0">
                          <a:latin typeface="Times New Roman" panose="02020603050405020304" pitchFamily="18" charset="0"/>
                          <a:cs typeface="Times New Roman" panose="02020603050405020304" pitchFamily="18" charset="0"/>
                        </a:rPr>
                        <a:t>(Experimental)</a:t>
                      </a:r>
                    </a:p>
                  </a:txBody>
                  <a:tcPr/>
                </a:tc>
                <a:tc>
                  <a:txBody>
                    <a:bodyPr/>
                    <a:lstStyle/>
                    <a:p>
                      <a:r>
                        <a:rPr lang="en-US" sz="20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878381461"/>
                  </a:ext>
                </a:extLst>
              </a:tr>
            </a:tbl>
          </a:graphicData>
        </a:graphic>
      </p:graphicFrame>
    </p:spTree>
    <p:extLst>
      <p:ext uri="{BB962C8B-B14F-4D97-AF65-F5344CB8AC3E}">
        <p14:creationId xmlns:p14="http://schemas.microsoft.com/office/powerpoint/2010/main" val="1503155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41AAA-19D8-AAFE-5215-CE52622BEF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AB069CB-DED0-4EF7-1C34-974088A5026C}"/>
              </a:ext>
            </a:extLst>
          </p:cNvPr>
          <p:cNvSpPr txBox="1"/>
          <p:nvPr/>
        </p:nvSpPr>
        <p:spPr>
          <a:xfrm>
            <a:off x="534726" y="506041"/>
            <a:ext cx="8376284" cy="369332"/>
          </a:xfrm>
          <a:prstGeom prst="rect">
            <a:avLst/>
          </a:prstGeom>
        </p:spPr>
        <p:txBody>
          <a:bodyPr vert="horz" wrap="square" lIns="0" tIns="0" rIns="0" bIns="0" rtlCol="0">
            <a:spAutoFit/>
          </a:bodyPr>
          <a:lstStyle/>
          <a:p>
            <a:pPr>
              <a:lnSpc>
                <a:spcPct val="100000"/>
              </a:lnSpc>
              <a:spcBef>
                <a:spcPts val="32"/>
              </a:spcBef>
            </a:pPr>
            <a:r>
              <a:rPr lang="en-US" sz="2400" b="1" dirty="0">
                <a:latin typeface="Times New Roman" panose="02020603050405020304" pitchFamily="18" charset="0"/>
                <a:cs typeface="Times New Roman" panose="02020603050405020304" pitchFamily="18" charset="0"/>
              </a:rPr>
              <a:t>Classless Addressing (CIDR – Classless Inter-Domain Routing)</a:t>
            </a:r>
            <a:endParaRPr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AA7CB21-470A-45F5-8983-3B88BA5327F7}"/>
              </a:ext>
            </a:extLst>
          </p:cNvPr>
          <p:cNvSpPr txBox="1"/>
          <p:nvPr/>
        </p:nvSpPr>
        <p:spPr>
          <a:xfrm>
            <a:off x="534726" y="1066800"/>
            <a:ext cx="7009074" cy="3693319"/>
          </a:xfrm>
          <a:prstGeom prst="rect">
            <a:avLst/>
          </a:prstGeom>
          <a:noFill/>
        </p:spPr>
        <p:txBody>
          <a:bodyPr wrap="square" rtlCol="0">
            <a:spAutoFit/>
          </a:bodyPr>
          <a:lstStyle/>
          <a:p>
            <a:pPr lvl="0"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Classless addressing does not use fixed classes. Instead, it uses a prefix length (e.g., /24, /16) to define the network and host portions.</a:t>
            </a:r>
          </a:p>
          <a:p>
            <a:pPr lvl="0" eaLnBrk="0" fontAlgn="base" hangingPunct="0">
              <a:spcBef>
                <a:spcPct val="0"/>
              </a:spcBef>
              <a:spcAft>
                <a:spcPct val="0"/>
              </a:spcAft>
            </a:pPr>
            <a:r>
              <a:rPr lang="en-US" altLang="en-US" b="1" dirty="0">
                <a:latin typeface="Times New Roman" panose="02020603050405020304" pitchFamily="18" charset="0"/>
                <a:cs typeface="Times New Roman" panose="02020603050405020304" pitchFamily="18" charset="0"/>
              </a:rPr>
              <a:t>CIDR Notation:</a:t>
            </a:r>
          </a:p>
          <a:p>
            <a:pPr lvl="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Written as: IP address/prefix</a:t>
            </a:r>
          </a:p>
          <a:p>
            <a:pPr lvl="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Example: 192.168.1.0/24</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 24 bits for network, 8 bits for host.</a:t>
            </a:r>
          </a:p>
          <a:p>
            <a:pPr lvl="0" eaLnBrk="0" fontAlgn="base" hangingPunct="0">
              <a:spcBef>
                <a:spcPct val="0"/>
              </a:spcBef>
              <a:spcAft>
                <a:spcPct val="0"/>
              </a:spcAft>
            </a:pPr>
            <a:endParaRPr lang="en-US" altLang="en-US" b="1"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b="1" dirty="0">
                <a:latin typeface="Times New Roman" panose="02020603050405020304" pitchFamily="18" charset="0"/>
                <a:cs typeface="Times New Roman" panose="02020603050405020304" pitchFamily="18" charset="0"/>
              </a:rPr>
              <a:t>Features:</a:t>
            </a:r>
          </a:p>
          <a:p>
            <a:pPr lvl="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Efficient IP usage (no wastage).</a:t>
            </a:r>
          </a:p>
          <a:p>
            <a:pPr lvl="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Flexible: You can divide and assign blocks as per need.</a:t>
            </a:r>
          </a:p>
          <a:p>
            <a:pPr lvl="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Used for subnetting and supernetting.</a:t>
            </a:r>
          </a:p>
          <a:p>
            <a:pPr lvl="0" eaLnBrk="0" fontAlgn="base" hangingPunct="0">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b="1" dirty="0"/>
              <a:t>Example:</a:t>
            </a:r>
            <a:endParaRPr lang="en-US" altLang="en-US"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6831971-8CDD-1BFF-74F7-39C2AB707BDD}"/>
              </a:ext>
            </a:extLst>
          </p:cNvPr>
          <p:cNvPicPr>
            <a:picLocks noChangeAspect="1"/>
          </p:cNvPicPr>
          <p:nvPr/>
        </p:nvPicPr>
        <p:blipFill>
          <a:blip r:embed="rId3"/>
          <a:stretch>
            <a:fillRect/>
          </a:stretch>
        </p:blipFill>
        <p:spPr>
          <a:xfrm>
            <a:off x="685800" y="4949041"/>
            <a:ext cx="5848122" cy="1684317"/>
          </a:xfrm>
          <a:prstGeom prst="rect">
            <a:avLst/>
          </a:prstGeom>
        </p:spPr>
      </p:pic>
    </p:spTree>
    <p:extLst>
      <p:ext uri="{BB962C8B-B14F-4D97-AF65-F5344CB8AC3E}">
        <p14:creationId xmlns:p14="http://schemas.microsoft.com/office/powerpoint/2010/main" val="3478043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F55BB-E220-A341-3265-5BEE1CEB4A6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75D1D94-300B-87EE-15D9-F8F6D5DD8ED8}"/>
              </a:ext>
            </a:extLst>
          </p:cNvPr>
          <p:cNvSpPr txBox="1"/>
          <p:nvPr/>
        </p:nvSpPr>
        <p:spPr>
          <a:xfrm>
            <a:off x="534726" y="506041"/>
            <a:ext cx="8376284" cy="369332"/>
          </a:xfrm>
          <a:prstGeom prst="rect">
            <a:avLst/>
          </a:prstGeom>
        </p:spPr>
        <p:txBody>
          <a:bodyPr vert="horz" wrap="square" lIns="0" tIns="0" rIns="0" bIns="0" rtlCol="0">
            <a:spAutoFit/>
          </a:bodyPr>
          <a:lstStyle/>
          <a:p>
            <a:pPr>
              <a:lnSpc>
                <a:spcPct val="100000"/>
              </a:lnSpc>
              <a:spcBef>
                <a:spcPts val="32"/>
              </a:spcBef>
            </a:pPr>
            <a:r>
              <a:rPr lang="en-US" sz="2400" b="1" dirty="0">
                <a:latin typeface="Times New Roman" panose="02020603050405020304" pitchFamily="18" charset="0"/>
                <a:cs typeface="Times New Roman" panose="02020603050405020304" pitchFamily="18" charset="0"/>
              </a:rPr>
              <a:t>Classful </a:t>
            </a:r>
            <a:r>
              <a:rPr lang="en-US" sz="2400" b="1">
                <a:latin typeface="Times New Roman" panose="02020603050405020304" pitchFamily="18" charset="0"/>
                <a:cs typeface="Times New Roman" panose="02020603050405020304" pitchFamily="18" charset="0"/>
              </a:rPr>
              <a:t>Addressing  Vs Classless </a:t>
            </a:r>
            <a:r>
              <a:rPr lang="en-US" sz="2400" b="1" dirty="0">
                <a:latin typeface="Times New Roman" panose="02020603050405020304" pitchFamily="18" charset="0"/>
                <a:cs typeface="Times New Roman" panose="02020603050405020304" pitchFamily="18" charset="0"/>
              </a:rPr>
              <a:t>Addressing </a:t>
            </a:r>
            <a:endParaRPr sz="2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175A697-559E-6F8D-FA0C-C1A15F44955F}"/>
              </a:ext>
            </a:extLst>
          </p:cNvPr>
          <p:cNvPicPr>
            <a:picLocks noChangeAspect="1"/>
          </p:cNvPicPr>
          <p:nvPr/>
        </p:nvPicPr>
        <p:blipFill>
          <a:blip r:embed="rId3"/>
          <a:stretch>
            <a:fillRect/>
          </a:stretch>
        </p:blipFill>
        <p:spPr>
          <a:xfrm>
            <a:off x="351836" y="1814287"/>
            <a:ext cx="8440328" cy="3229426"/>
          </a:xfrm>
          <a:prstGeom prst="rect">
            <a:avLst/>
          </a:prstGeom>
        </p:spPr>
      </p:pic>
    </p:spTree>
    <p:extLst>
      <p:ext uri="{BB962C8B-B14F-4D97-AF65-F5344CB8AC3E}">
        <p14:creationId xmlns:p14="http://schemas.microsoft.com/office/powerpoint/2010/main" val="3227214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25013" y="185151"/>
            <a:ext cx="5130800" cy="492443"/>
          </a:xfrm>
          <a:prstGeom prst="rect">
            <a:avLst/>
          </a:prstGeom>
        </p:spPr>
        <p:txBody>
          <a:bodyPr vert="horz" wrap="square" lIns="0" tIns="0" rIns="0" bIns="0" rtlCol="0">
            <a:spAutoFit/>
          </a:bodyPr>
          <a:lstStyle/>
          <a:p>
            <a:pPr marL="12700">
              <a:lnSpc>
                <a:spcPct val="100000"/>
              </a:lnSpc>
              <a:spcBef>
                <a:spcPts val="690"/>
              </a:spcBef>
            </a:pPr>
            <a:r>
              <a:rPr sz="3200" spc="-25" dirty="0">
                <a:solidFill>
                  <a:srgbClr val="424455"/>
                </a:solidFill>
                <a:latin typeface="Trebuchet MS"/>
                <a:cs typeface="Trebuchet MS"/>
              </a:rPr>
              <a:t>IP</a:t>
            </a:r>
            <a:r>
              <a:rPr sz="3200" spc="-20" dirty="0">
                <a:solidFill>
                  <a:srgbClr val="424455"/>
                </a:solidFill>
                <a:latin typeface="Trebuchet MS"/>
                <a:cs typeface="Trebuchet MS"/>
              </a:rPr>
              <a:t>V</a:t>
            </a:r>
            <a:r>
              <a:rPr sz="3200" spc="-25" dirty="0">
                <a:solidFill>
                  <a:srgbClr val="424455"/>
                </a:solidFill>
                <a:latin typeface="Trebuchet MS"/>
                <a:cs typeface="Trebuchet MS"/>
              </a:rPr>
              <a:t>4</a:t>
            </a:r>
            <a:r>
              <a:rPr sz="3200" spc="200" dirty="0">
                <a:solidFill>
                  <a:srgbClr val="424455"/>
                </a:solidFill>
                <a:latin typeface="Times New Roman"/>
                <a:cs typeface="Times New Roman"/>
              </a:rPr>
              <a:t> </a:t>
            </a:r>
            <a:r>
              <a:rPr sz="3200" spc="-30" dirty="0">
                <a:solidFill>
                  <a:srgbClr val="424455"/>
                </a:solidFill>
                <a:latin typeface="Trebuchet MS"/>
                <a:cs typeface="Trebuchet MS"/>
              </a:rPr>
              <a:t>Datag</a:t>
            </a:r>
            <a:r>
              <a:rPr sz="3200" spc="-35" dirty="0">
                <a:solidFill>
                  <a:srgbClr val="424455"/>
                </a:solidFill>
                <a:latin typeface="Trebuchet MS"/>
                <a:cs typeface="Trebuchet MS"/>
              </a:rPr>
              <a:t>r</a:t>
            </a:r>
            <a:r>
              <a:rPr sz="3200" spc="-30" dirty="0">
                <a:solidFill>
                  <a:srgbClr val="424455"/>
                </a:solidFill>
                <a:latin typeface="Trebuchet MS"/>
                <a:cs typeface="Trebuchet MS"/>
              </a:rPr>
              <a:t>a</a:t>
            </a:r>
            <a:r>
              <a:rPr sz="3200" spc="-35" dirty="0">
                <a:solidFill>
                  <a:srgbClr val="424455"/>
                </a:solidFill>
                <a:latin typeface="Trebuchet MS"/>
                <a:cs typeface="Trebuchet MS"/>
              </a:rPr>
              <a:t>m</a:t>
            </a:r>
            <a:r>
              <a:rPr sz="3200" spc="220" dirty="0">
                <a:solidFill>
                  <a:srgbClr val="424455"/>
                </a:solidFill>
                <a:latin typeface="Times New Roman"/>
                <a:cs typeface="Times New Roman"/>
              </a:rPr>
              <a:t> </a:t>
            </a:r>
            <a:r>
              <a:rPr sz="3200" spc="-25" dirty="0">
                <a:solidFill>
                  <a:srgbClr val="424455"/>
                </a:solidFill>
                <a:latin typeface="Trebuchet MS"/>
                <a:cs typeface="Trebuchet MS"/>
              </a:rPr>
              <a:t>Format</a:t>
            </a:r>
            <a:endParaRPr sz="3200" dirty="0">
              <a:latin typeface="Trebuchet MS"/>
              <a:cs typeface="Trebuchet MS"/>
            </a:endParaRPr>
          </a:p>
        </p:txBody>
      </p:sp>
      <p:sp>
        <p:nvSpPr>
          <p:cNvPr id="4" name="object 4"/>
          <p:cNvSpPr/>
          <p:nvPr/>
        </p:nvSpPr>
        <p:spPr>
          <a:xfrm>
            <a:off x="1025013" y="1676400"/>
            <a:ext cx="6643557" cy="4635910"/>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8B94004A-B64C-2C60-47DF-62205F8A490F}"/>
              </a:ext>
            </a:extLst>
          </p:cNvPr>
          <p:cNvSpPr txBox="1"/>
          <p:nvPr/>
        </p:nvSpPr>
        <p:spPr>
          <a:xfrm>
            <a:off x="939800" y="959233"/>
            <a:ext cx="7264400" cy="646331"/>
          </a:xfrm>
          <a:prstGeom prst="rect">
            <a:avLst/>
          </a:prstGeom>
          <a:noFill/>
        </p:spPr>
        <p:txBody>
          <a:bodyPr wrap="square">
            <a:spAutoFit/>
          </a:bodyPr>
          <a:lstStyle/>
          <a:p>
            <a:r>
              <a:rPr lang="en-US" dirty="0"/>
              <a:t>An </a:t>
            </a:r>
            <a:r>
              <a:rPr lang="en-US" b="1" dirty="0"/>
              <a:t>IPv4 datagram</a:t>
            </a:r>
            <a:r>
              <a:rPr lang="en-US" dirty="0"/>
              <a:t> is a packet of data that is transmitted over an </a:t>
            </a:r>
            <a:r>
              <a:rPr lang="en-US" b="1" dirty="0"/>
              <a:t>IPv4 (Internet Protocol version 4)</a:t>
            </a:r>
            <a:r>
              <a:rPr lang="en-US" dirty="0"/>
              <a:t> network.</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 y="1219200"/>
            <a:ext cx="8077834" cy="4885953"/>
          </a:xfrm>
          <a:prstGeom prst="rect">
            <a:avLst/>
          </a:prstGeom>
        </p:spPr>
        <p:txBody>
          <a:bodyPr vert="horz" wrap="square" lIns="0" tIns="0" rIns="0" bIns="0" rtlCol="0">
            <a:spAutoFit/>
          </a:bodyPr>
          <a:lstStyle/>
          <a:p>
            <a:pPr marL="355600" indent="-342900">
              <a:lnSpc>
                <a:spcPct val="100000"/>
              </a:lnSpc>
              <a:spcBef>
                <a:spcPts val="930"/>
              </a:spcBef>
              <a:buFont typeface="Arial"/>
              <a:buChar char="•"/>
              <a:tabLst>
                <a:tab pos="355600" algn="l"/>
              </a:tabLst>
            </a:pPr>
            <a:r>
              <a:rPr sz="2200" b="1" i="1" spc="-260" dirty="0">
                <a:latin typeface="Times New Roman" panose="02020603050405020304" pitchFamily="18" charset="0"/>
                <a:cs typeface="Times New Roman" panose="02020603050405020304" pitchFamily="18" charset="0"/>
              </a:rPr>
              <a:t>V</a:t>
            </a:r>
            <a:r>
              <a:rPr sz="2200" b="1" i="1" spc="-10" dirty="0">
                <a:latin typeface="Times New Roman" panose="02020603050405020304" pitchFamily="18" charset="0"/>
                <a:cs typeface="Times New Roman" panose="02020603050405020304" pitchFamily="18" charset="0"/>
              </a:rPr>
              <a:t>er</a:t>
            </a:r>
            <a:r>
              <a:rPr sz="2200" b="1" i="1" spc="-20" dirty="0">
                <a:latin typeface="Times New Roman" panose="02020603050405020304" pitchFamily="18" charset="0"/>
                <a:cs typeface="Times New Roman" panose="02020603050405020304" pitchFamily="18" charset="0"/>
              </a:rPr>
              <a:t>s</a:t>
            </a:r>
            <a:r>
              <a:rPr sz="2200" b="1" i="1" spc="-10" dirty="0">
                <a:latin typeface="Times New Roman" panose="02020603050405020304" pitchFamily="18" charset="0"/>
                <a:cs typeface="Times New Roman" panose="02020603050405020304" pitchFamily="18" charset="0"/>
              </a:rPr>
              <a:t>ion</a:t>
            </a:r>
            <a:r>
              <a:rPr sz="2200" b="1" i="1" spc="-5"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(4</a:t>
            </a:r>
            <a:r>
              <a:rPr sz="2200" b="1" i="1" spc="5"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bits</a:t>
            </a:r>
            <a:r>
              <a:rPr sz="2200" b="1" i="1" spc="-5" dirty="0">
                <a:latin typeface="Times New Roman" panose="02020603050405020304" pitchFamily="18" charset="0"/>
                <a:cs typeface="Times New Roman" panose="02020603050405020304" pitchFamily="18" charset="0"/>
              </a:rPr>
              <a:t>)</a:t>
            </a:r>
            <a:r>
              <a:rPr sz="2200" b="1" i="1" spc="-10" dirty="0">
                <a:latin typeface="Times New Roman" panose="02020603050405020304" pitchFamily="18" charset="0"/>
                <a:cs typeface="Times New Roman" panose="02020603050405020304" pitchFamily="18" charset="0"/>
              </a:rPr>
              <a:t>:</a:t>
            </a:r>
            <a:r>
              <a:rPr sz="2200" b="1"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IP version (always 4 for IPv4)</a:t>
            </a:r>
          </a:p>
          <a:p>
            <a:pPr marL="355600" indent="-342900">
              <a:lnSpc>
                <a:spcPct val="100000"/>
              </a:lnSpc>
              <a:spcBef>
                <a:spcPts val="930"/>
              </a:spcBef>
              <a:buFont typeface="Arial"/>
              <a:buChar char="•"/>
              <a:tabLst>
                <a:tab pos="355600" algn="l"/>
              </a:tabLst>
            </a:pPr>
            <a:r>
              <a:rPr sz="2200" b="1" i="1" spc="-20" dirty="0">
                <a:latin typeface="Times New Roman" panose="02020603050405020304" pitchFamily="18" charset="0"/>
                <a:cs typeface="Times New Roman" panose="02020603050405020304" pitchFamily="18" charset="0"/>
              </a:rPr>
              <a:t>He</a:t>
            </a:r>
            <a:r>
              <a:rPr sz="2200" b="1" i="1" spc="-15" dirty="0">
                <a:latin typeface="Times New Roman" panose="02020603050405020304" pitchFamily="18" charset="0"/>
                <a:cs typeface="Times New Roman" panose="02020603050405020304" pitchFamily="18" charset="0"/>
              </a:rPr>
              <a:t>a</a:t>
            </a:r>
            <a:r>
              <a:rPr sz="2200" b="1" i="1" spc="-10" dirty="0">
                <a:latin typeface="Times New Roman" panose="02020603050405020304" pitchFamily="18" charset="0"/>
                <a:cs typeface="Times New Roman" panose="02020603050405020304" pitchFamily="18" charset="0"/>
              </a:rPr>
              <a:t>der</a:t>
            </a:r>
            <a:r>
              <a:rPr sz="2200" b="1" i="1" spc="270" dirty="0">
                <a:latin typeface="Times New Roman" panose="02020603050405020304" pitchFamily="18" charset="0"/>
                <a:cs typeface="Times New Roman" panose="02020603050405020304" pitchFamily="18" charset="0"/>
              </a:rPr>
              <a:t> </a:t>
            </a:r>
            <a:r>
              <a:rPr sz="2200" b="1" i="1" spc="-15" dirty="0">
                <a:latin typeface="Times New Roman" panose="02020603050405020304" pitchFamily="18" charset="0"/>
                <a:cs typeface="Times New Roman" panose="02020603050405020304" pitchFamily="18" charset="0"/>
              </a:rPr>
              <a:t>Len</a:t>
            </a:r>
            <a:r>
              <a:rPr sz="2200" b="1" i="1" dirty="0">
                <a:latin typeface="Times New Roman" panose="02020603050405020304" pitchFamily="18" charset="0"/>
                <a:cs typeface="Times New Roman" panose="02020603050405020304" pitchFamily="18" charset="0"/>
              </a:rPr>
              <a:t>g</a:t>
            </a:r>
            <a:r>
              <a:rPr sz="2200" b="1" i="1" spc="-10" dirty="0">
                <a:latin typeface="Times New Roman" panose="02020603050405020304" pitchFamily="18" charset="0"/>
                <a:cs typeface="Times New Roman" panose="02020603050405020304" pitchFamily="18" charset="0"/>
              </a:rPr>
              <a:t>th</a:t>
            </a:r>
            <a:r>
              <a:rPr sz="2200" b="1" i="1" dirty="0">
                <a:latin typeface="Times New Roman" panose="02020603050405020304" pitchFamily="18" charset="0"/>
                <a:cs typeface="Times New Roman" panose="02020603050405020304" pitchFamily="18" charset="0"/>
              </a:rPr>
              <a:t> </a:t>
            </a:r>
            <a:r>
              <a:rPr sz="2200" b="1" i="1" spc="-265"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(4</a:t>
            </a:r>
            <a:r>
              <a:rPr sz="2200" b="1" i="1" dirty="0">
                <a:latin typeface="Times New Roman" panose="02020603050405020304" pitchFamily="18" charset="0"/>
                <a:cs typeface="Times New Roman" panose="02020603050405020304" pitchFamily="18" charset="0"/>
              </a:rPr>
              <a:t> </a:t>
            </a:r>
            <a:r>
              <a:rPr sz="2200" b="1" i="1" spc="-270"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bits):</a:t>
            </a:r>
            <a:r>
              <a:rPr sz="2200" b="1" i="1" dirty="0">
                <a:latin typeface="Times New Roman" panose="02020603050405020304" pitchFamily="18" charset="0"/>
                <a:cs typeface="Times New Roman" panose="02020603050405020304" pitchFamily="18" charset="0"/>
              </a:rPr>
              <a:t> </a:t>
            </a:r>
            <a:r>
              <a:rPr sz="2200" b="1" i="1" spc="-27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Be</a:t>
            </a:r>
            <a:r>
              <a:rPr sz="2200" spc="-20" dirty="0">
                <a:latin typeface="Times New Roman" panose="02020603050405020304" pitchFamily="18" charset="0"/>
                <a:cs typeface="Times New Roman" panose="02020603050405020304" pitchFamily="18" charset="0"/>
              </a:rPr>
              <a:t>c</a:t>
            </a:r>
            <a:r>
              <a:rPr sz="2200" spc="-10" dirty="0">
                <a:latin typeface="Times New Roman" panose="02020603050405020304" pitchFamily="18" charset="0"/>
                <a:cs typeface="Times New Roman" panose="02020603050405020304" pitchFamily="18" charset="0"/>
              </a:rPr>
              <a:t>ause</a:t>
            </a:r>
            <a:r>
              <a:rPr sz="2200" dirty="0">
                <a:latin typeface="Times New Roman" panose="02020603050405020304" pitchFamily="18" charset="0"/>
                <a:cs typeface="Times New Roman" panose="02020603050405020304" pitchFamily="18" charset="0"/>
              </a:rPr>
              <a:t> </a:t>
            </a:r>
            <a:r>
              <a:rPr sz="2200" spc="-27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an</a:t>
            </a:r>
            <a:r>
              <a:rPr sz="2200" dirty="0">
                <a:latin typeface="Times New Roman" panose="02020603050405020304" pitchFamily="18" charset="0"/>
                <a:cs typeface="Times New Roman" panose="02020603050405020304" pitchFamily="18" charset="0"/>
              </a:rPr>
              <a:t> </a:t>
            </a:r>
            <a:r>
              <a:rPr sz="2200" spc="-27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a:t>
            </a:r>
            <a:r>
              <a:rPr sz="2200" spc="-5" dirty="0">
                <a:latin typeface="Times New Roman" panose="02020603050405020304" pitchFamily="18" charset="0"/>
                <a:cs typeface="Times New Roman" panose="02020603050405020304" pitchFamily="18" charset="0"/>
              </a:rPr>
              <a:t>P</a:t>
            </a:r>
            <a:r>
              <a:rPr sz="2200" spc="-15" dirty="0">
                <a:latin typeface="Times New Roman" panose="02020603050405020304" pitchFamily="18" charset="0"/>
                <a:cs typeface="Times New Roman" panose="02020603050405020304" pitchFamily="18" charset="0"/>
              </a:rPr>
              <a:t>V4</a:t>
            </a:r>
            <a:r>
              <a:rPr sz="2200" dirty="0">
                <a:latin typeface="Times New Roman" panose="02020603050405020304" pitchFamily="18" charset="0"/>
                <a:cs typeface="Times New Roman" panose="02020603050405020304" pitchFamily="18" charset="0"/>
              </a:rPr>
              <a:t> </a:t>
            </a:r>
            <a:r>
              <a:rPr sz="2200" spc="-26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datagr</a:t>
            </a:r>
            <a:r>
              <a:rPr sz="2200" spc="-5" dirty="0">
                <a:latin typeface="Times New Roman" panose="02020603050405020304" pitchFamily="18" charset="0"/>
                <a:cs typeface="Times New Roman" panose="02020603050405020304" pitchFamily="18" charset="0"/>
              </a:rPr>
              <a:t>a</a:t>
            </a:r>
            <a:r>
              <a:rPr sz="2200" spc="-20" dirty="0">
                <a:latin typeface="Times New Roman" panose="02020603050405020304" pitchFamily="18" charset="0"/>
                <a:cs typeface="Times New Roman" panose="02020603050405020304" pitchFamily="18" charset="0"/>
              </a:rPr>
              <a:t>m</a:t>
            </a:r>
            <a:r>
              <a:rPr sz="2200" dirty="0">
                <a:latin typeface="Times New Roman" panose="02020603050405020304" pitchFamily="18" charset="0"/>
                <a:cs typeface="Times New Roman" panose="02020603050405020304" pitchFamily="18" charset="0"/>
              </a:rPr>
              <a:t> </a:t>
            </a:r>
            <a:r>
              <a:rPr sz="2200" spc="-27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can</a:t>
            </a:r>
            <a:r>
              <a:rPr sz="2200" dirty="0">
                <a:latin typeface="Times New Roman" panose="02020603050405020304" pitchFamily="18" charset="0"/>
                <a:cs typeface="Times New Roman" panose="02020603050405020304" pitchFamily="18" charset="0"/>
              </a:rPr>
              <a:t> </a:t>
            </a:r>
            <a:r>
              <a:rPr sz="2200" spc="-27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co</a:t>
            </a:r>
            <a:r>
              <a:rPr sz="2200" spc="-10" dirty="0">
                <a:latin typeface="Times New Roman" panose="02020603050405020304" pitchFamily="18" charset="0"/>
                <a:cs typeface="Times New Roman" panose="02020603050405020304" pitchFamily="18" charset="0"/>
              </a:rPr>
              <a:t>ntain</a:t>
            </a:r>
            <a:r>
              <a:rPr sz="2200" dirty="0">
                <a:latin typeface="Times New Roman" panose="02020603050405020304" pitchFamily="18" charset="0"/>
                <a:cs typeface="Times New Roman" panose="02020603050405020304" pitchFamily="18" charset="0"/>
              </a:rPr>
              <a:t> </a:t>
            </a:r>
            <a:r>
              <a:rPr sz="2200" spc="-27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 variable</a:t>
            </a:r>
            <a:r>
              <a:rPr sz="2200" spc="22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n</a:t>
            </a:r>
            <a:r>
              <a:rPr sz="2200" spc="-10" dirty="0">
                <a:latin typeface="Times New Roman" panose="02020603050405020304" pitchFamily="18" charset="0"/>
                <a:cs typeface="Times New Roman" panose="02020603050405020304" pitchFamily="18" charset="0"/>
              </a:rPr>
              <a:t>u</a:t>
            </a:r>
            <a:r>
              <a:rPr sz="2200" spc="-15" dirty="0">
                <a:latin typeface="Times New Roman" panose="02020603050405020304" pitchFamily="18" charset="0"/>
                <a:cs typeface="Times New Roman" panose="02020603050405020304" pitchFamily="18" charset="0"/>
              </a:rPr>
              <a:t>mber</a:t>
            </a:r>
            <a:r>
              <a:rPr sz="2200" spc="2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of</a:t>
            </a:r>
            <a:r>
              <a:rPr sz="2200" spc="229"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o</a:t>
            </a:r>
            <a:r>
              <a:rPr sz="2200" spc="-10" dirty="0">
                <a:latin typeface="Times New Roman" panose="02020603050405020304" pitchFamily="18" charset="0"/>
                <a:cs typeface="Times New Roman" panose="02020603050405020304" pitchFamily="18" charset="0"/>
              </a:rPr>
              <a:t>ptions</a:t>
            </a:r>
            <a:r>
              <a:rPr sz="2200" spc="2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these</a:t>
            </a:r>
            <a:r>
              <a:rPr sz="2200" spc="2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four</a:t>
            </a:r>
            <a:r>
              <a:rPr sz="2200" spc="2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bits</a:t>
            </a:r>
            <a:r>
              <a:rPr sz="2200" spc="2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are</a:t>
            </a:r>
            <a:r>
              <a:rPr sz="2200" spc="22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needed</a:t>
            </a:r>
            <a:r>
              <a:rPr sz="2200" spc="2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to</a:t>
            </a:r>
            <a:r>
              <a:rPr sz="2200" spc="2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deter</a:t>
            </a:r>
            <a:r>
              <a:rPr sz="2200" spc="-40" dirty="0">
                <a:latin typeface="Times New Roman" panose="02020603050405020304" pitchFamily="18" charset="0"/>
                <a:cs typeface="Times New Roman" panose="02020603050405020304" pitchFamily="18" charset="0"/>
              </a:rPr>
              <a:t>m</a:t>
            </a:r>
            <a:r>
              <a:rPr sz="2200" dirty="0">
                <a:latin typeface="Times New Roman" panose="02020603050405020304" pitchFamily="18" charset="0"/>
                <a:cs typeface="Times New Roman" panose="02020603050405020304" pitchFamily="18" charset="0"/>
              </a:rPr>
              <a:t>i</a:t>
            </a:r>
            <a:r>
              <a:rPr sz="2200" spc="-15" dirty="0">
                <a:latin typeface="Times New Roman" panose="02020603050405020304" pitchFamily="18" charset="0"/>
                <a:cs typeface="Times New Roman" panose="02020603050405020304" pitchFamily="18" charset="0"/>
              </a:rPr>
              <a:t>ne</a:t>
            </a:r>
            <a:r>
              <a:rPr sz="2200" spc="-10" dirty="0">
                <a:latin typeface="Times New Roman" panose="02020603050405020304" pitchFamily="18" charset="0"/>
                <a:cs typeface="Times New Roman" panose="02020603050405020304" pitchFamily="18" charset="0"/>
              </a:rPr>
              <a:t> where</a:t>
            </a:r>
            <a:r>
              <a:rPr sz="2200" spc="17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in</a:t>
            </a:r>
            <a:r>
              <a:rPr sz="2200" spc="18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IP</a:t>
            </a:r>
            <a:r>
              <a:rPr sz="2200" spc="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datagr</a:t>
            </a:r>
            <a:r>
              <a:rPr sz="2200" spc="-5" dirty="0">
                <a:latin typeface="Times New Roman" panose="02020603050405020304" pitchFamily="18" charset="0"/>
                <a:cs typeface="Times New Roman" panose="02020603050405020304" pitchFamily="18" charset="0"/>
              </a:rPr>
              <a:t>a</a:t>
            </a:r>
            <a:r>
              <a:rPr sz="2200" spc="-20" dirty="0">
                <a:latin typeface="Times New Roman" panose="02020603050405020304" pitchFamily="18" charset="0"/>
                <a:cs typeface="Times New Roman" panose="02020603050405020304" pitchFamily="18" charset="0"/>
              </a:rPr>
              <a:t>m</a:t>
            </a:r>
            <a:r>
              <a:rPr sz="2200" spc="175"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t</a:t>
            </a:r>
            <a:r>
              <a:rPr sz="2200" spc="-15" dirty="0">
                <a:latin typeface="Times New Roman" panose="02020603050405020304" pitchFamily="18" charset="0"/>
                <a:cs typeface="Times New Roman" panose="02020603050405020304" pitchFamily="18" charset="0"/>
              </a:rPr>
              <a:t>he</a:t>
            </a:r>
            <a:r>
              <a:rPr sz="2200" spc="18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a:t>
            </a:r>
            <a:r>
              <a:rPr sz="2200" spc="17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a:t>
            </a:r>
            <a:r>
              <a:rPr sz="2200" spc="-20" dirty="0">
                <a:latin typeface="Times New Roman" panose="02020603050405020304" pitchFamily="18" charset="0"/>
                <a:cs typeface="Times New Roman" panose="02020603050405020304" pitchFamily="18" charset="0"/>
              </a:rPr>
              <a:t>c</a:t>
            </a:r>
            <a:r>
              <a:rPr sz="2200" spc="-10" dirty="0">
                <a:latin typeface="Times New Roman" panose="02020603050405020304" pitchFamily="18" charset="0"/>
                <a:cs typeface="Times New Roman" panose="02020603050405020304" pitchFamily="18" charset="0"/>
              </a:rPr>
              <a:t>tu</a:t>
            </a:r>
            <a:r>
              <a:rPr sz="2200" dirty="0">
                <a:latin typeface="Times New Roman" panose="02020603050405020304" pitchFamily="18" charset="0"/>
                <a:cs typeface="Times New Roman" panose="02020603050405020304" pitchFamily="18" charset="0"/>
              </a:rPr>
              <a:t>a</a:t>
            </a:r>
            <a:r>
              <a:rPr sz="2200" spc="-10" dirty="0">
                <a:latin typeface="Times New Roman" panose="02020603050405020304" pitchFamily="18" charset="0"/>
                <a:cs typeface="Times New Roman" panose="02020603050405020304" pitchFamily="18" charset="0"/>
              </a:rPr>
              <a:t>lly</a:t>
            </a:r>
            <a:r>
              <a:rPr sz="2200" spc="204"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b</a:t>
            </a:r>
            <a:r>
              <a:rPr sz="2200" spc="-25" dirty="0">
                <a:latin typeface="Times New Roman" panose="02020603050405020304" pitchFamily="18" charset="0"/>
                <a:cs typeface="Times New Roman" panose="02020603050405020304" pitchFamily="18" charset="0"/>
              </a:rPr>
              <a:t>e</a:t>
            </a:r>
            <a:r>
              <a:rPr sz="2200" spc="-10" dirty="0">
                <a:latin typeface="Times New Roman" panose="02020603050405020304" pitchFamily="18" charset="0"/>
                <a:cs typeface="Times New Roman" panose="02020603050405020304" pitchFamily="18" charset="0"/>
              </a:rPr>
              <a:t>gins(</a:t>
            </a:r>
            <a:r>
              <a:rPr sz="2200" spc="-45" dirty="0">
                <a:latin typeface="Times New Roman" panose="02020603050405020304" pitchFamily="18" charset="0"/>
                <a:cs typeface="Times New Roman" panose="02020603050405020304" pitchFamily="18" charset="0"/>
              </a:rPr>
              <a:t>m</a:t>
            </a:r>
            <a:r>
              <a:rPr sz="2200" dirty="0">
                <a:latin typeface="Times New Roman" panose="02020603050405020304" pitchFamily="18" charset="0"/>
                <a:cs typeface="Times New Roman" panose="02020603050405020304" pitchFamily="18" charset="0"/>
              </a:rPr>
              <a:t>i</a:t>
            </a:r>
            <a:r>
              <a:rPr sz="2200" spc="-10" dirty="0">
                <a:latin typeface="Times New Roman" panose="02020603050405020304" pitchFamily="18" charset="0"/>
                <a:cs typeface="Times New Roman" panose="02020603050405020304" pitchFamily="18" charset="0"/>
              </a:rPr>
              <a:t>ni</a:t>
            </a:r>
            <a:r>
              <a:rPr sz="2200" spc="-35" dirty="0">
                <a:latin typeface="Times New Roman" panose="02020603050405020304" pitchFamily="18" charset="0"/>
                <a:cs typeface="Times New Roman" panose="02020603050405020304" pitchFamily="18" charset="0"/>
              </a:rPr>
              <a:t>m</a:t>
            </a:r>
            <a:r>
              <a:rPr sz="2200" dirty="0">
                <a:latin typeface="Times New Roman" panose="02020603050405020304" pitchFamily="18" charset="0"/>
                <a:cs typeface="Times New Roman" panose="02020603050405020304" pitchFamily="18" charset="0"/>
              </a:rPr>
              <a:t>u</a:t>
            </a:r>
            <a:r>
              <a:rPr sz="2200" spc="-20" dirty="0">
                <a:latin typeface="Times New Roman" panose="02020603050405020304" pitchFamily="18" charset="0"/>
                <a:cs typeface="Times New Roman" panose="02020603050405020304" pitchFamily="18" charset="0"/>
              </a:rPr>
              <a:t>m</a:t>
            </a:r>
            <a:r>
              <a:rPr sz="2200" spc="18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HL</a:t>
            </a:r>
            <a:r>
              <a:rPr sz="2200" spc="-5" dirty="0">
                <a:latin typeface="Times New Roman" panose="02020603050405020304" pitchFamily="18" charset="0"/>
                <a:cs typeface="Times New Roman" panose="02020603050405020304" pitchFamily="18" charset="0"/>
              </a:rPr>
              <a:t>E</a:t>
            </a:r>
            <a:r>
              <a:rPr sz="2200" spc="-20" dirty="0">
                <a:latin typeface="Times New Roman" panose="02020603050405020304" pitchFamily="18" charset="0"/>
                <a:cs typeface="Times New Roman" panose="02020603050405020304" pitchFamily="18" charset="0"/>
              </a:rPr>
              <a:t>N</a:t>
            </a:r>
            <a:endParaRPr sz="2200" dirty="0">
              <a:latin typeface="Times New Roman" panose="02020603050405020304" pitchFamily="18" charset="0"/>
              <a:cs typeface="Times New Roman" panose="02020603050405020304" pitchFamily="18" charset="0"/>
            </a:endParaRPr>
          </a:p>
          <a:p>
            <a:pPr marL="355600">
              <a:lnSpc>
                <a:spcPct val="100000"/>
              </a:lnSpc>
            </a:pPr>
            <a:r>
              <a:rPr sz="2200" spc="-15" dirty="0">
                <a:latin typeface="Times New Roman" panose="02020603050405020304" pitchFamily="18" charset="0"/>
                <a:cs typeface="Times New Roman" panose="02020603050405020304" pitchFamily="18" charset="0"/>
              </a:rPr>
              <a:t>=</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2</a:t>
            </a:r>
            <a:r>
              <a:rPr sz="2200" spc="-15" dirty="0">
                <a:latin typeface="Times New Roman" panose="02020603050405020304" pitchFamily="18" charset="0"/>
                <a:cs typeface="Times New Roman" panose="02020603050405020304" pitchFamily="18" charset="0"/>
              </a:rPr>
              <a:t>0</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b</a:t>
            </a:r>
            <a:r>
              <a:rPr sz="2200" spc="0" dirty="0">
                <a:latin typeface="Times New Roman" panose="02020603050405020304" pitchFamily="18" charset="0"/>
                <a:cs typeface="Times New Roman" panose="02020603050405020304" pitchFamily="18" charset="0"/>
              </a:rPr>
              <a:t>y</a:t>
            </a:r>
            <a:r>
              <a:rPr sz="2200" spc="-10" dirty="0">
                <a:latin typeface="Times New Roman" panose="02020603050405020304" pitchFamily="18" charset="0"/>
                <a:cs typeface="Times New Roman" panose="02020603050405020304" pitchFamily="18" charset="0"/>
              </a:rPr>
              <a:t>tes</a:t>
            </a:r>
            <a:r>
              <a:rPr sz="2200" spc="-15" dirty="0">
                <a:latin typeface="Times New Roman" panose="02020603050405020304" pitchFamily="18" charset="0"/>
                <a:cs typeface="Times New Roman" panose="02020603050405020304" pitchFamily="18" charset="0"/>
              </a:rPr>
              <a:t>)</a:t>
            </a:r>
            <a:r>
              <a:rPr sz="2200" spc="-10" dirty="0">
                <a:latin typeface="Times New Roman" panose="02020603050405020304" pitchFamily="18" charset="0"/>
                <a:cs typeface="Times New Roman" panose="02020603050405020304" pitchFamily="18" charset="0"/>
              </a:rPr>
              <a:t>.</a:t>
            </a:r>
            <a:endParaRPr lang="en-US" sz="2200" spc="-10" dirty="0">
              <a:latin typeface="Times New Roman" panose="02020603050405020304" pitchFamily="18" charset="0"/>
              <a:cs typeface="Times New Roman" panose="02020603050405020304" pitchFamily="18" charset="0"/>
            </a:endParaRPr>
          </a:p>
          <a:p>
            <a:pPr marL="355600">
              <a:lnSpc>
                <a:spcPct val="100000"/>
              </a:lnSpc>
            </a:pPr>
            <a:endParaRPr sz="2200" dirty="0">
              <a:latin typeface="Times New Roman" panose="02020603050405020304" pitchFamily="18" charset="0"/>
              <a:cs typeface="Times New Roman" panose="02020603050405020304" pitchFamily="18" charset="0"/>
            </a:endParaRPr>
          </a:p>
          <a:p>
            <a:pPr marL="355600" marR="5080" indent="-342900" algn="just">
              <a:lnSpc>
                <a:spcPct val="100000"/>
              </a:lnSpc>
              <a:buFont typeface="Arial"/>
              <a:buChar char="•"/>
              <a:tabLst>
                <a:tab pos="356235" algn="l"/>
              </a:tabLst>
            </a:pPr>
            <a:r>
              <a:rPr sz="2200" b="1" i="1" spc="-100" dirty="0">
                <a:latin typeface="Times New Roman" panose="02020603050405020304" pitchFamily="18" charset="0"/>
                <a:cs typeface="Times New Roman" panose="02020603050405020304" pitchFamily="18" charset="0"/>
              </a:rPr>
              <a:t>T</a:t>
            </a:r>
            <a:r>
              <a:rPr sz="2200" b="1" i="1" spc="-15" dirty="0">
                <a:latin typeface="Times New Roman" panose="02020603050405020304" pitchFamily="18" charset="0"/>
                <a:cs typeface="Times New Roman" panose="02020603050405020304" pitchFamily="18" charset="0"/>
              </a:rPr>
              <a:t>ype</a:t>
            </a:r>
            <a:r>
              <a:rPr sz="2200" b="1" i="1" dirty="0">
                <a:latin typeface="Times New Roman" panose="02020603050405020304" pitchFamily="18" charset="0"/>
                <a:cs typeface="Times New Roman" panose="02020603050405020304" pitchFamily="18" charset="0"/>
              </a:rPr>
              <a:t> </a:t>
            </a:r>
            <a:r>
              <a:rPr sz="2200" b="1" i="1" spc="-204"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of</a:t>
            </a:r>
            <a:r>
              <a:rPr sz="2200" b="1" i="1" dirty="0">
                <a:latin typeface="Times New Roman" panose="02020603050405020304" pitchFamily="18" charset="0"/>
                <a:cs typeface="Times New Roman" panose="02020603050405020304" pitchFamily="18" charset="0"/>
              </a:rPr>
              <a:t> </a:t>
            </a:r>
            <a:r>
              <a:rPr sz="2200" b="1" i="1" spc="-190"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Service</a:t>
            </a:r>
            <a:r>
              <a:rPr sz="2200" b="1" i="1" dirty="0">
                <a:latin typeface="Times New Roman" panose="02020603050405020304" pitchFamily="18" charset="0"/>
                <a:cs typeface="Times New Roman" panose="02020603050405020304" pitchFamily="18" charset="0"/>
              </a:rPr>
              <a:t> </a:t>
            </a:r>
            <a:r>
              <a:rPr sz="2200" b="1" i="1" spc="-200"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(8</a:t>
            </a:r>
            <a:r>
              <a:rPr sz="2200" b="1" i="1" dirty="0">
                <a:latin typeface="Times New Roman" panose="02020603050405020304" pitchFamily="18" charset="0"/>
                <a:cs typeface="Times New Roman" panose="02020603050405020304" pitchFamily="18" charset="0"/>
              </a:rPr>
              <a:t> </a:t>
            </a:r>
            <a:r>
              <a:rPr sz="2200" b="1" i="1" spc="-195"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bits</a:t>
            </a:r>
            <a:r>
              <a:rPr sz="2200" b="1" i="1" spc="0" dirty="0">
                <a:latin typeface="Times New Roman" panose="02020603050405020304" pitchFamily="18" charset="0"/>
                <a:cs typeface="Times New Roman" panose="02020603050405020304" pitchFamily="18" charset="0"/>
              </a:rPr>
              <a:t>)</a:t>
            </a:r>
            <a:r>
              <a:rPr sz="2200" b="1" i="1" spc="-10" dirty="0">
                <a:latin typeface="Times New Roman" panose="02020603050405020304" pitchFamily="18" charset="0"/>
                <a:cs typeface="Times New Roman" panose="02020603050405020304" pitchFamily="18" charset="0"/>
              </a:rPr>
              <a:t>:</a:t>
            </a:r>
            <a:r>
              <a:rPr sz="2200" b="1" i="1" dirty="0">
                <a:latin typeface="Times New Roman" panose="02020603050405020304" pitchFamily="18" charset="0"/>
                <a:cs typeface="Times New Roman" panose="02020603050405020304" pitchFamily="18" charset="0"/>
              </a:rPr>
              <a:t> </a:t>
            </a:r>
            <a:r>
              <a:rPr sz="2200" b="1" i="1" spc="-190" dirty="0">
                <a:latin typeface="Times New Roman" panose="02020603050405020304" pitchFamily="18" charset="0"/>
                <a:cs typeface="Times New Roman" panose="02020603050405020304" pitchFamily="18" charset="0"/>
              </a:rPr>
              <a:t> </a:t>
            </a:r>
            <a:r>
              <a:rPr sz="2200" spc="-50" dirty="0">
                <a:latin typeface="Times New Roman" panose="02020603050405020304" pitchFamily="18" charset="0"/>
                <a:cs typeface="Times New Roman" panose="02020603050405020304" pitchFamily="18" charset="0"/>
              </a:rPr>
              <a:t>T</a:t>
            </a:r>
            <a:r>
              <a:rPr sz="2200" spc="-15" dirty="0">
                <a:latin typeface="Times New Roman" panose="02020603050405020304" pitchFamily="18" charset="0"/>
                <a:cs typeface="Times New Roman" panose="02020603050405020304" pitchFamily="18" charset="0"/>
              </a:rPr>
              <a:t>OS</a:t>
            </a:r>
            <a:r>
              <a:rPr sz="2200" dirty="0">
                <a:latin typeface="Times New Roman" panose="02020603050405020304" pitchFamily="18" charset="0"/>
                <a:cs typeface="Times New Roman" panose="02020603050405020304" pitchFamily="18" charset="0"/>
              </a:rPr>
              <a:t> </a:t>
            </a:r>
            <a:r>
              <a:rPr sz="2200" spc="-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is</a:t>
            </a:r>
            <a:r>
              <a:rPr sz="2200" dirty="0">
                <a:latin typeface="Times New Roman" panose="02020603050405020304" pitchFamily="18" charset="0"/>
                <a:cs typeface="Times New Roman" panose="02020603050405020304" pitchFamily="18" charset="0"/>
              </a:rPr>
              <a:t> </a:t>
            </a:r>
            <a:r>
              <a:rPr sz="2200" spc="-204"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incl</a:t>
            </a:r>
            <a:r>
              <a:rPr sz="2200" dirty="0">
                <a:latin typeface="Times New Roman" panose="02020603050405020304" pitchFamily="18" charset="0"/>
                <a:cs typeface="Times New Roman" panose="02020603050405020304" pitchFamily="18" charset="0"/>
              </a:rPr>
              <a:t>u</a:t>
            </a:r>
            <a:r>
              <a:rPr sz="2200" spc="-15" dirty="0">
                <a:latin typeface="Times New Roman" panose="02020603050405020304" pitchFamily="18" charset="0"/>
                <a:cs typeface="Times New Roman" panose="02020603050405020304" pitchFamily="18" charset="0"/>
              </a:rPr>
              <a:t>ded</a:t>
            </a:r>
            <a:r>
              <a:rPr sz="2200" dirty="0">
                <a:latin typeface="Times New Roman" panose="02020603050405020304" pitchFamily="18" charset="0"/>
                <a:cs typeface="Times New Roman" panose="02020603050405020304" pitchFamily="18" charset="0"/>
              </a:rPr>
              <a:t> </a:t>
            </a:r>
            <a:r>
              <a:rPr sz="2200" spc="-18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in</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a:t>
            </a:r>
            <a:r>
              <a:rPr sz="2200" dirty="0">
                <a:latin typeface="Times New Roman" panose="02020603050405020304" pitchFamily="18" charset="0"/>
                <a:cs typeface="Times New Roman" panose="02020603050405020304" pitchFamily="18" charset="0"/>
              </a:rPr>
              <a:t> </a:t>
            </a:r>
            <a:r>
              <a:rPr sz="2200" spc="-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IP</a:t>
            </a:r>
            <a:r>
              <a:rPr sz="2200" spc="-25" dirty="0">
                <a:latin typeface="Times New Roman" panose="02020603050405020304" pitchFamily="18" charset="0"/>
                <a:cs typeface="Times New Roman" panose="02020603050405020304" pitchFamily="18" charset="0"/>
              </a:rPr>
              <a:t>V</a:t>
            </a:r>
            <a:r>
              <a:rPr sz="2200" spc="-15" dirty="0">
                <a:latin typeface="Times New Roman" panose="02020603050405020304" pitchFamily="18" charset="0"/>
                <a:cs typeface="Times New Roman" panose="02020603050405020304" pitchFamily="18" charset="0"/>
              </a:rPr>
              <a:t>4</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header</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to </a:t>
            </a:r>
            <a:r>
              <a:rPr sz="2200" spc="-10" dirty="0">
                <a:latin typeface="Times New Roman" panose="02020603050405020304" pitchFamily="18" charset="0"/>
                <a:cs typeface="Times New Roman" panose="02020603050405020304" pitchFamily="18" charset="0"/>
              </a:rPr>
              <a:t>allow</a:t>
            </a:r>
            <a:r>
              <a:rPr sz="2200" dirty="0">
                <a:latin typeface="Times New Roman" panose="02020603050405020304" pitchFamily="18" charset="0"/>
                <a:cs typeface="Times New Roman" panose="02020603050405020304" pitchFamily="18" charset="0"/>
              </a:rPr>
              <a:t> </a:t>
            </a:r>
            <a:r>
              <a:rPr sz="2200" spc="26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di</a:t>
            </a:r>
            <a:r>
              <a:rPr sz="2200" spc="-50" dirty="0">
                <a:latin typeface="Times New Roman" panose="02020603050405020304" pitchFamily="18" charset="0"/>
                <a:cs typeface="Times New Roman" panose="02020603050405020304" pitchFamily="18" charset="0"/>
              </a:rPr>
              <a:t>f</a:t>
            </a:r>
            <a:r>
              <a:rPr sz="2200" spc="-10" dirty="0">
                <a:latin typeface="Times New Roman" panose="02020603050405020304" pitchFamily="18" charset="0"/>
                <a:cs typeface="Times New Roman" panose="02020603050405020304" pitchFamily="18" charset="0"/>
              </a:rPr>
              <a:t>ferent</a:t>
            </a:r>
            <a:r>
              <a:rPr sz="2200" dirty="0">
                <a:latin typeface="Times New Roman" panose="02020603050405020304" pitchFamily="18" charset="0"/>
                <a:cs typeface="Times New Roman" panose="02020603050405020304" pitchFamily="18" charset="0"/>
              </a:rPr>
              <a:t> </a:t>
            </a:r>
            <a:r>
              <a:rPr sz="2200" spc="270" dirty="0">
                <a:latin typeface="Times New Roman" panose="02020603050405020304" pitchFamily="18" charset="0"/>
                <a:cs typeface="Times New Roman" panose="02020603050405020304" pitchFamily="18" charset="0"/>
              </a:rPr>
              <a:t> </a:t>
            </a:r>
            <a:r>
              <a:rPr sz="2200" spc="-25" dirty="0">
                <a:latin typeface="Times New Roman" panose="02020603050405020304" pitchFamily="18" charset="0"/>
                <a:cs typeface="Times New Roman" panose="02020603050405020304" pitchFamily="18" charset="0"/>
              </a:rPr>
              <a:t>t</a:t>
            </a:r>
            <a:r>
              <a:rPr sz="2200" dirty="0">
                <a:latin typeface="Times New Roman" panose="02020603050405020304" pitchFamily="18" charset="0"/>
                <a:cs typeface="Times New Roman" panose="02020603050405020304" pitchFamily="18" charset="0"/>
              </a:rPr>
              <a:t>y</a:t>
            </a:r>
            <a:r>
              <a:rPr sz="2200" spc="-10" dirty="0">
                <a:latin typeface="Times New Roman" panose="02020603050405020304" pitchFamily="18" charset="0"/>
                <a:cs typeface="Times New Roman" panose="02020603050405020304" pitchFamily="18" charset="0"/>
              </a:rPr>
              <a:t>pes</a:t>
            </a:r>
            <a:r>
              <a:rPr sz="2200" dirty="0">
                <a:latin typeface="Times New Roman" panose="02020603050405020304" pitchFamily="18" charset="0"/>
                <a:cs typeface="Times New Roman" panose="02020603050405020304" pitchFamily="18" charset="0"/>
              </a:rPr>
              <a:t> </a:t>
            </a:r>
            <a:r>
              <a:rPr sz="2200" spc="24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of</a:t>
            </a:r>
            <a:r>
              <a:rPr sz="2200" dirty="0">
                <a:latin typeface="Times New Roman" panose="02020603050405020304" pitchFamily="18" charset="0"/>
                <a:cs typeface="Times New Roman" panose="02020603050405020304" pitchFamily="18" charset="0"/>
              </a:rPr>
              <a:t> </a:t>
            </a:r>
            <a:r>
              <a:rPr sz="2200" spc="24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IP</a:t>
            </a:r>
            <a:r>
              <a:rPr sz="2200" dirty="0">
                <a:latin typeface="Times New Roman" panose="02020603050405020304" pitchFamily="18" charset="0"/>
                <a:cs typeface="Times New Roman" panose="02020603050405020304" pitchFamily="18" charset="0"/>
              </a:rPr>
              <a:t> </a:t>
            </a:r>
            <a:r>
              <a:rPr sz="2200" spc="17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datagr</a:t>
            </a:r>
            <a:r>
              <a:rPr sz="2200" spc="-5" dirty="0">
                <a:latin typeface="Times New Roman" panose="02020603050405020304" pitchFamily="18" charset="0"/>
                <a:cs typeface="Times New Roman" panose="02020603050405020304" pitchFamily="18" charset="0"/>
              </a:rPr>
              <a:t>a</a:t>
            </a:r>
            <a:r>
              <a:rPr sz="2200" spc="-20" dirty="0">
                <a:latin typeface="Times New Roman" panose="02020603050405020304" pitchFamily="18" charset="0"/>
                <a:cs typeface="Times New Roman" panose="02020603050405020304" pitchFamily="18" charset="0"/>
              </a:rPr>
              <a:t>m</a:t>
            </a:r>
            <a:r>
              <a:rPr sz="2200" spc="-5" dirty="0">
                <a:latin typeface="Times New Roman" panose="02020603050405020304" pitchFamily="18" charset="0"/>
                <a:cs typeface="Times New Roman" panose="02020603050405020304" pitchFamily="18" charset="0"/>
              </a:rPr>
              <a:t>(</a:t>
            </a:r>
            <a:r>
              <a:rPr sz="2200" spc="-10" dirty="0">
                <a:latin typeface="Times New Roman" panose="02020603050405020304" pitchFamily="18" charset="0"/>
                <a:cs typeface="Times New Roman" panose="02020603050405020304" pitchFamily="18" charset="0"/>
              </a:rPr>
              <a:t>e.g.</a:t>
            </a:r>
            <a:r>
              <a:rPr sz="2200" dirty="0">
                <a:latin typeface="Times New Roman" panose="02020603050405020304" pitchFamily="18" charset="0"/>
                <a:cs typeface="Times New Roman" panose="02020603050405020304" pitchFamily="18" charset="0"/>
              </a:rPr>
              <a:t> </a:t>
            </a:r>
            <a:r>
              <a:rPr sz="2200" spc="254"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datagram</a:t>
            </a:r>
            <a:r>
              <a:rPr sz="2200" dirty="0">
                <a:latin typeface="Times New Roman" panose="02020603050405020304" pitchFamily="18" charset="0"/>
                <a:cs typeface="Times New Roman" panose="02020603050405020304" pitchFamily="18" charset="0"/>
              </a:rPr>
              <a:t> </a:t>
            </a:r>
            <a:r>
              <a:rPr sz="2200" spc="24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pa</a:t>
            </a:r>
            <a:r>
              <a:rPr sz="2200" dirty="0">
                <a:latin typeface="Times New Roman" panose="02020603050405020304" pitchFamily="18" charset="0"/>
                <a:cs typeface="Times New Roman" panose="02020603050405020304" pitchFamily="18" charset="0"/>
              </a:rPr>
              <a:t>r</a:t>
            </a:r>
            <a:r>
              <a:rPr sz="2200" spc="-10" dirty="0">
                <a:latin typeface="Times New Roman" panose="02020603050405020304" pitchFamily="18" charset="0"/>
                <a:cs typeface="Times New Roman" panose="02020603050405020304" pitchFamily="18" charset="0"/>
              </a:rPr>
              <a:t>ticularly requiring</a:t>
            </a:r>
            <a:r>
              <a:rPr sz="2200" dirty="0">
                <a:latin typeface="Times New Roman" panose="02020603050405020304" pitchFamily="18" charset="0"/>
                <a:cs typeface="Times New Roman" panose="02020603050405020304" pitchFamily="18" charset="0"/>
              </a:rPr>
              <a:t>  </a:t>
            </a:r>
            <a:r>
              <a:rPr sz="2200" spc="-13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low</a:t>
            </a:r>
            <a:r>
              <a:rPr sz="2200" dirty="0">
                <a:latin typeface="Times New Roman" panose="02020603050405020304" pitchFamily="18" charset="0"/>
                <a:cs typeface="Times New Roman" panose="02020603050405020304" pitchFamily="18" charset="0"/>
              </a:rPr>
              <a:t>  </a:t>
            </a:r>
            <a:r>
              <a:rPr sz="2200" spc="-14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dela</a:t>
            </a:r>
            <a:r>
              <a:rPr sz="2200" spc="-145" dirty="0">
                <a:latin typeface="Times New Roman" panose="02020603050405020304" pitchFamily="18" charset="0"/>
                <a:cs typeface="Times New Roman" panose="02020603050405020304" pitchFamily="18" charset="0"/>
              </a:rPr>
              <a:t>y</a:t>
            </a:r>
            <a:r>
              <a:rPr sz="2200" spc="-10" dirty="0">
                <a:latin typeface="Times New Roman" panose="02020603050405020304" pitchFamily="18" charset="0"/>
                <a:cs typeface="Times New Roman" panose="02020603050405020304" pitchFamily="18" charset="0"/>
              </a:rPr>
              <a:t>,</a:t>
            </a:r>
            <a:r>
              <a:rPr sz="2200" dirty="0">
                <a:latin typeface="Times New Roman" panose="02020603050405020304" pitchFamily="18" charset="0"/>
                <a:cs typeface="Times New Roman" panose="02020603050405020304" pitchFamily="18" charset="0"/>
              </a:rPr>
              <a:t>  </a:t>
            </a:r>
            <a:r>
              <a:rPr sz="2200" spc="-15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high</a:t>
            </a:r>
            <a:r>
              <a:rPr sz="2200" dirty="0">
                <a:latin typeface="Times New Roman" panose="02020603050405020304" pitchFamily="18" charset="0"/>
                <a:cs typeface="Times New Roman" panose="02020603050405020304" pitchFamily="18" charset="0"/>
              </a:rPr>
              <a:t>  </a:t>
            </a:r>
            <a:r>
              <a:rPr sz="2200" spc="-1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throug</a:t>
            </a:r>
            <a:r>
              <a:rPr sz="2200" spc="-25" dirty="0">
                <a:latin typeface="Times New Roman" panose="02020603050405020304" pitchFamily="18" charset="0"/>
                <a:cs typeface="Times New Roman" panose="02020603050405020304" pitchFamily="18" charset="0"/>
              </a:rPr>
              <a:t>hp</a:t>
            </a:r>
            <a:r>
              <a:rPr sz="2200" spc="-10" dirty="0">
                <a:latin typeface="Times New Roman" panose="02020603050405020304" pitchFamily="18" charset="0"/>
                <a:cs typeface="Times New Roman" panose="02020603050405020304" pitchFamily="18" charset="0"/>
              </a:rPr>
              <a:t>ut,</a:t>
            </a:r>
            <a:r>
              <a:rPr sz="2200" dirty="0">
                <a:latin typeface="Times New Roman" panose="02020603050405020304" pitchFamily="18" charset="0"/>
                <a:cs typeface="Times New Roman" panose="02020603050405020304" pitchFamily="18" charset="0"/>
              </a:rPr>
              <a:t>  </a:t>
            </a:r>
            <a:r>
              <a:rPr sz="2200" spc="-1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or</a:t>
            </a:r>
            <a:r>
              <a:rPr sz="2200" dirty="0">
                <a:latin typeface="Times New Roman" panose="02020603050405020304" pitchFamily="18" charset="0"/>
                <a:cs typeface="Times New Roman" panose="02020603050405020304" pitchFamily="18" charset="0"/>
              </a:rPr>
              <a:t>  </a:t>
            </a:r>
            <a:r>
              <a:rPr sz="2200" spc="-14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rel</a:t>
            </a:r>
            <a:r>
              <a:rPr sz="2200" spc="-30" dirty="0">
                <a:latin typeface="Times New Roman" panose="02020603050405020304" pitchFamily="18" charset="0"/>
                <a:cs typeface="Times New Roman" panose="02020603050405020304" pitchFamily="18" charset="0"/>
              </a:rPr>
              <a:t>i</a:t>
            </a:r>
            <a:r>
              <a:rPr sz="2200" spc="-10" dirty="0">
                <a:latin typeface="Times New Roman" panose="02020603050405020304" pitchFamily="18" charset="0"/>
                <a:cs typeface="Times New Roman" panose="02020603050405020304" pitchFamily="18" charset="0"/>
              </a:rPr>
              <a:t>ability</a:t>
            </a:r>
            <a:r>
              <a:rPr sz="2200" dirty="0">
                <a:latin typeface="Times New Roman" panose="02020603050405020304" pitchFamily="18" charset="0"/>
                <a:cs typeface="Times New Roman" panose="02020603050405020304" pitchFamily="18" charset="0"/>
              </a:rPr>
              <a:t>  </a:t>
            </a:r>
            <a:r>
              <a:rPr sz="2200" spc="-13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t>
            </a:r>
            <a:r>
              <a:rPr sz="2200" dirty="0">
                <a:latin typeface="Times New Roman" panose="02020603050405020304" pitchFamily="18" charset="0"/>
                <a:cs typeface="Times New Roman" panose="02020603050405020304" pitchFamily="18" charset="0"/>
              </a:rPr>
              <a:t>  </a:t>
            </a:r>
            <a:r>
              <a:rPr sz="2200" spc="-14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to</a:t>
            </a:r>
            <a:r>
              <a:rPr sz="2200" dirty="0">
                <a:latin typeface="Times New Roman" panose="02020603050405020304" pitchFamily="18" charset="0"/>
                <a:cs typeface="Times New Roman" panose="02020603050405020304" pitchFamily="18" charset="0"/>
              </a:rPr>
              <a:t>  </a:t>
            </a:r>
            <a:r>
              <a:rPr sz="2200" spc="-15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be</a:t>
            </a:r>
            <a:r>
              <a:rPr sz="2200" spc="-10" dirty="0">
                <a:latin typeface="Times New Roman" panose="02020603050405020304" pitchFamily="18" charset="0"/>
                <a:cs typeface="Times New Roman" panose="02020603050405020304" pitchFamily="18" charset="0"/>
              </a:rPr>
              <a:t> distingu</a:t>
            </a:r>
            <a:r>
              <a:rPr sz="2200" spc="-25" dirty="0">
                <a:latin typeface="Times New Roman" panose="02020603050405020304" pitchFamily="18" charset="0"/>
                <a:cs typeface="Times New Roman" panose="02020603050405020304" pitchFamily="18" charset="0"/>
              </a:rPr>
              <a:t>i</a:t>
            </a:r>
            <a:r>
              <a:rPr sz="2200" spc="-10" dirty="0">
                <a:latin typeface="Times New Roman" panose="02020603050405020304" pitchFamily="18" charset="0"/>
                <a:cs typeface="Times New Roman" panose="02020603050405020304" pitchFamily="18" charset="0"/>
              </a:rPr>
              <a:t>shed</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fr</a:t>
            </a:r>
            <a:r>
              <a:rPr sz="2200" dirty="0">
                <a:latin typeface="Times New Roman" panose="02020603050405020304" pitchFamily="18" charset="0"/>
                <a:cs typeface="Times New Roman" panose="02020603050405020304" pitchFamily="18" charset="0"/>
              </a:rPr>
              <a:t>o</a:t>
            </a:r>
            <a:r>
              <a:rPr sz="2200" spc="-20" dirty="0">
                <a:latin typeface="Times New Roman" panose="02020603050405020304" pitchFamily="18" charset="0"/>
                <a:cs typeface="Times New Roman" panose="02020603050405020304" pitchFamily="18" charset="0"/>
              </a:rPr>
              <a:t>m</a:t>
            </a:r>
            <a:r>
              <a:rPr sz="2200" dirty="0">
                <a:latin typeface="Times New Roman" panose="02020603050405020304" pitchFamily="18" charset="0"/>
                <a:cs typeface="Times New Roman" panose="02020603050405020304" pitchFamily="18" charset="0"/>
              </a:rPr>
              <a:t> </a:t>
            </a:r>
            <a:r>
              <a:rPr sz="2200" spc="-204"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othe</a:t>
            </a:r>
            <a:r>
              <a:rPr sz="2200" spc="-125" dirty="0">
                <a:latin typeface="Times New Roman" panose="02020603050405020304" pitchFamily="18" charset="0"/>
                <a:cs typeface="Times New Roman" panose="02020603050405020304" pitchFamily="18" charset="0"/>
              </a:rPr>
              <a:t>r</a:t>
            </a:r>
            <a:r>
              <a:rPr sz="2200" spc="-10" dirty="0">
                <a:latin typeface="Times New Roman" panose="02020603050405020304" pitchFamily="18" charset="0"/>
                <a:cs typeface="Times New Roman" panose="02020603050405020304" pitchFamily="18" charset="0"/>
              </a:rPr>
              <a:t>.</a:t>
            </a:r>
            <a:r>
              <a:rPr sz="2200" dirty="0">
                <a:latin typeface="Times New Roman" panose="02020603050405020304" pitchFamily="18" charset="0"/>
                <a:cs typeface="Times New Roman" panose="02020603050405020304" pitchFamily="18" charset="0"/>
              </a:rPr>
              <a:t> </a:t>
            </a:r>
            <a:r>
              <a:rPr sz="2200" spc="-18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E</a:t>
            </a:r>
            <a:r>
              <a:rPr sz="2200" spc="-10" dirty="0">
                <a:latin typeface="Times New Roman" panose="02020603050405020304" pitchFamily="18" charset="0"/>
                <a:cs typeface="Times New Roman" panose="02020603050405020304" pitchFamily="18" charset="0"/>
              </a:rPr>
              <a:t>g.</a:t>
            </a:r>
            <a:r>
              <a:rPr sz="2200" dirty="0">
                <a:latin typeface="Times New Roman" panose="02020603050405020304" pitchFamily="18" charset="0"/>
                <a:cs typeface="Times New Roman" panose="02020603050405020304" pitchFamily="18" charset="0"/>
              </a:rPr>
              <a:t> </a:t>
            </a:r>
            <a:r>
              <a:rPr sz="2200" spc="-20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Re</a:t>
            </a:r>
            <a:r>
              <a:rPr sz="2200" spc="-20" dirty="0">
                <a:latin typeface="Times New Roman" panose="02020603050405020304" pitchFamily="18" charset="0"/>
                <a:cs typeface="Times New Roman" panose="02020603050405020304" pitchFamily="18" charset="0"/>
              </a:rPr>
              <a:t>a</a:t>
            </a:r>
            <a:r>
              <a:rPr sz="2200" spc="-10" dirty="0">
                <a:latin typeface="Times New Roman" panose="02020603050405020304" pitchFamily="18" charset="0"/>
                <a:cs typeface="Times New Roman" panose="02020603050405020304" pitchFamily="18" charset="0"/>
              </a:rPr>
              <a:t>lt</a:t>
            </a:r>
            <a:r>
              <a:rPr sz="2200" spc="0" dirty="0">
                <a:latin typeface="Times New Roman" panose="02020603050405020304" pitchFamily="18" charset="0"/>
                <a:cs typeface="Times New Roman" panose="02020603050405020304" pitchFamily="18" charset="0"/>
              </a:rPr>
              <a:t>i</a:t>
            </a:r>
            <a:r>
              <a:rPr sz="2200" spc="-15" dirty="0">
                <a:latin typeface="Times New Roman" panose="02020603050405020304" pitchFamily="18" charset="0"/>
                <a:cs typeface="Times New Roman" panose="02020603050405020304" pitchFamily="18" charset="0"/>
              </a:rPr>
              <a:t>me</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a:t>
            </a:r>
            <a:r>
              <a:rPr sz="2200" dirty="0">
                <a:latin typeface="Times New Roman" panose="02020603050405020304" pitchFamily="18" charset="0"/>
                <a:cs typeface="Times New Roman" panose="02020603050405020304" pitchFamily="18" charset="0"/>
              </a:rPr>
              <a:t> </a:t>
            </a:r>
            <a:r>
              <a:rPr sz="2200" spc="-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requi</a:t>
            </a:r>
            <a:r>
              <a:rPr sz="2200" dirty="0">
                <a:latin typeface="Times New Roman" panose="02020603050405020304" pitchFamily="18" charset="0"/>
                <a:cs typeface="Times New Roman" panose="02020603050405020304" pitchFamily="18" charset="0"/>
              </a:rPr>
              <a:t>r</a:t>
            </a:r>
            <a:r>
              <a:rPr sz="2200" spc="-5" dirty="0">
                <a:latin typeface="Times New Roman" panose="02020603050405020304" pitchFamily="18" charset="0"/>
                <a:cs typeface="Times New Roman" panose="02020603050405020304" pitchFamily="18" charset="0"/>
              </a:rPr>
              <a:t>e</a:t>
            </a:r>
            <a:r>
              <a:rPr sz="2200" spc="-10" dirty="0">
                <a:latin typeface="Times New Roman" panose="02020603050405020304" pitchFamily="18" charset="0"/>
                <a:cs typeface="Times New Roman" panose="02020603050405020304" pitchFamily="18" charset="0"/>
              </a:rPr>
              <a:t>s</a:t>
            </a:r>
            <a:r>
              <a:rPr sz="2200" dirty="0">
                <a:latin typeface="Times New Roman" panose="02020603050405020304" pitchFamily="18" charset="0"/>
                <a:cs typeface="Times New Roman" panose="02020603050405020304" pitchFamily="18" charset="0"/>
              </a:rPr>
              <a:t> </a:t>
            </a:r>
            <a:r>
              <a:rPr sz="2200" spc="-19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fast</a:t>
            </a:r>
            <a:r>
              <a:rPr sz="2200" dirty="0">
                <a:latin typeface="Times New Roman" panose="02020603050405020304" pitchFamily="18" charset="0"/>
                <a:cs typeface="Times New Roman" panose="02020603050405020304" pitchFamily="18" charset="0"/>
              </a:rPr>
              <a:t> </a:t>
            </a:r>
            <a:r>
              <a:rPr sz="2200" spc="-204"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delive</a:t>
            </a:r>
            <a:r>
              <a:rPr sz="2200" spc="-5" dirty="0">
                <a:latin typeface="Times New Roman" panose="02020603050405020304" pitchFamily="18" charset="0"/>
                <a:cs typeface="Times New Roman" panose="02020603050405020304" pitchFamily="18" charset="0"/>
              </a:rPr>
              <a:t>r</a:t>
            </a:r>
            <a:r>
              <a:rPr sz="2200" spc="-155" dirty="0">
                <a:latin typeface="Times New Roman" panose="02020603050405020304" pitchFamily="18" charset="0"/>
                <a:cs typeface="Times New Roman" panose="02020603050405020304" pitchFamily="18" charset="0"/>
              </a:rPr>
              <a:t>y</a:t>
            </a:r>
            <a:r>
              <a:rPr sz="2200" spc="-10" dirty="0">
                <a:latin typeface="Times New Roman" panose="02020603050405020304" pitchFamily="18" charset="0"/>
                <a:cs typeface="Times New Roman" panose="02020603050405020304" pitchFamily="18" charset="0"/>
              </a:rPr>
              <a:t>, file</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transfer</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requires</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reliabilit</a:t>
            </a:r>
            <a:r>
              <a:rPr sz="2200" spc="-135" dirty="0">
                <a:latin typeface="Times New Roman" panose="02020603050405020304" pitchFamily="18" charset="0"/>
                <a:cs typeface="Times New Roman" panose="02020603050405020304" pitchFamily="18" charset="0"/>
              </a:rPr>
              <a:t>y</a:t>
            </a:r>
            <a:r>
              <a:rPr sz="2200" spc="-10" dirty="0">
                <a:latin typeface="Times New Roman" panose="02020603050405020304" pitchFamily="18" charset="0"/>
                <a:cs typeface="Times New Roman" panose="02020603050405020304" pitchFamily="18" charset="0"/>
              </a:rPr>
              <a:t>.</a:t>
            </a:r>
            <a:endParaRPr lang="en-US" sz="2200" spc="-10" dirty="0">
              <a:latin typeface="Times New Roman" panose="02020603050405020304" pitchFamily="18" charset="0"/>
              <a:cs typeface="Times New Roman" panose="02020603050405020304" pitchFamily="18" charset="0"/>
            </a:endParaRPr>
          </a:p>
          <a:p>
            <a:pPr marL="12700" marR="5080" algn="just">
              <a:lnSpc>
                <a:spcPct val="100000"/>
              </a:lnSpc>
              <a:tabLst>
                <a:tab pos="356235" algn="l"/>
              </a:tabLst>
            </a:pPr>
            <a:endParaRPr sz="2200" dirty="0">
              <a:latin typeface="Times New Roman" panose="02020603050405020304" pitchFamily="18" charset="0"/>
              <a:cs typeface="Times New Roman" panose="02020603050405020304" pitchFamily="18" charset="0"/>
            </a:endParaRPr>
          </a:p>
          <a:p>
            <a:pPr marL="355600" marR="467359" indent="-342900">
              <a:lnSpc>
                <a:spcPct val="100000"/>
              </a:lnSpc>
              <a:buFont typeface="Arial"/>
              <a:buChar char="•"/>
              <a:tabLst>
                <a:tab pos="355600" algn="l"/>
              </a:tabLst>
            </a:pPr>
            <a:r>
              <a:rPr sz="2200" b="1" i="1" spc="-15" dirty="0">
                <a:latin typeface="Times New Roman" panose="02020603050405020304" pitchFamily="18" charset="0"/>
                <a:cs typeface="Times New Roman" panose="02020603050405020304" pitchFamily="18" charset="0"/>
              </a:rPr>
              <a:t>Dat</a:t>
            </a:r>
            <a:r>
              <a:rPr sz="2200" b="1" i="1" spc="-10" dirty="0">
                <a:latin typeface="Times New Roman" panose="02020603050405020304" pitchFamily="18" charset="0"/>
                <a:cs typeface="Times New Roman" panose="02020603050405020304" pitchFamily="18" charset="0"/>
              </a:rPr>
              <a:t>agra</a:t>
            </a:r>
            <a:r>
              <a:rPr sz="2200" b="1" i="1" spc="-20" dirty="0">
                <a:latin typeface="Times New Roman" panose="02020603050405020304" pitchFamily="18" charset="0"/>
                <a:cs typeface="Times New Roman" panose="02020603050405020304" pitchFamily="18" charset="0"/>
              </a:rPr>
              <a:t>m</a:t>
            </a:r>
            <a:r>
              <a:rPr sz="2200" b="1" i="1" spc="-15" dirty="0">
                <a:latin typeface="Times New Roman" panose="02020603050405020304" pitchFamily="18" charset="0"/>
                <a:cs typeface="Times New Roman" panose="02020603050405020304" pitchFamily="18" charset="0"/>
              </a:rPr>
              <a:t> Len</a:t>
            </a:r>
            <a:r>
              <a:rPr sz="2200" b="1" i="1" spc="-10" dirty="0">
                <a:latin typeface="Times New Roman" panose="02020603050405020304" pitchFamily="18" charset="0"/>
                <a:cs typeface="Times New Roman" panose="02020603050405020304" pitchFamily="18" charset="0"/>
              </a:rPr>
              <a:t>gth(1</a:t>
            </a:r>
            <a:r>
              <a:rPr sz="2200" b="1" i="1" spc="-15" dirty="0">
                <a:latin typeface="Times New Roman" panose="02020603050405020304" pitchFamily="18" charset="0"/>
                <a:cs typeface="Times New Roman" panose="02020603050405020304" pitchFamily="18" charset="0"/>
              </a:rPr>
              <a:t>6</a:t>
            </a:r>
            <a:r>
              <a:rPr sz="2200" b="1" i="1" spc="15" dirty="0">
                <a:latin typeface="Times New Roman" panose="02020603050405020304" pitchFamily="18" charset="0"/>
                <a:cs typeface="Times New Roman" panose="02020603050405020304" pitchFamily="18" charset="0"/>
              </a:rPr>
              <a:t> </a:t>
            </a:r>
            <a:r>
              <a:rPr sz="2200" b="1" i="1" spc="-10" dirty="0">
                <a:latin typeface="Times New Roman" panose="02020603050405020304" pitchFamily="18" charset="0"/>
                <a:cs typeface="Times New Roman" panose="02020603050405020304" pitchFamily="18" charset="0"/>
              </a:rPr>
              <a:t>bits):</a:t>
            </a:r>
            <a:r>
              <a:rPr sz="2200" b="1" i="1" spc="2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co</a:t>
            </a:r>
            <a:r>
              <a:rPr sz="2200" spc="-10" dirty="0">
                <a:latin typeface="Times New Roman" panose="02020603050405020304" pitchFamily="18" charset="0"/>
                <a:cs typeface="Times New Roman" panose="02020603050405020304" pitchFamily="18" charset="0"/>
              </a:rPr>
              <a:t>ntains</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total</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length</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of</a:t>
            </a:r>
            <a:r>
              <a:rPr sz="220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datagram</a:t>
            </a:r>
            <a:r>
              <a:rPr sz="2200" spc="-10" dirty="0">
                <a:latin typeface="Times New Roman" panose="02020603050405020304" pitchFamily="18" charset="0"/>
                <a:cs typeface="Times New Roman" panose="02020603050405020304" pitchFamily="18" charset="0"/>
              </a:rPr>
              <a:t> (He</a:t>
            </a:r>
            <a:r>
              <a:rPr sz="2200" spc="-20" dirty="0">
                <a:latin typeface="Times New Roman" panose="02020603050405020304" pitchFamily="18" charset="0"/>
                <a:cs typeface="Times New Roman" panose="02020603050405020304" pitchFamily="18" charset="0"/>
              </a:rPr>
              <a:t>a</a:t>
            </a:r>
            <a:r>
              <a:rPr sz="2200" spc="-15" dirty="0">
                <a:latin typeface="Times New Roman" panose="02020603050405020304" pitchFamily="18" charset="0"/>
                <a:cs typeface="Times New Roman" panose="02020603050405020304" pitchFamily="18" charset="0"/>
              </a:rPr>
              <a:t>der+</a:t>
            </a:r>
            <a:r>
              <a:rPr sz="2200" spc="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Datagra</a:t>
            </a:r>
            <a:r>
              <a:rPr sz="2200" spc="-40" dirty="0">
                <a:latin typeface="Times New Roman" panose="02020603050405020304" pitchFamily="18" charset="0"/>
                <a:cs typeface="Times New Roman" panose="02020603050405020304" pitchFamily="18" charset="0"/>
              </a:rPr>
              <a:t>m</a:t>
            </a:r>
            <a:r>
              <a:rPr sz="2200" spc="-10" dirty="0">
                <a:latin typeface="Times New Roman" panose="02020603050405020304" pitchFamily="18" charset="0"/>
                <a:cs typeface="Times New Roman" panose="02020603050405020304" pitchFamily="18" charset="0"/>
              </a:rPr>
              <a:t>)</a:t>
            </a:r>
            <a:endParaRPr sz="2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2459A7B-D88D-5F41-90BA-6FB70ECF0B26}"/>
              </a:ext>
            </a:extLst>
          </p:cNvPr>
          <p:cNvSpPr txBox="1"/>
          <p:nvPr/>
        </p:nvSpPr>
        <p:spPr>
          <a:xfrm>
            <a:off x="680884" y="609600"/>
            <a:ext cx="7086600" cy="523220"/>
          </a:xfrm>
          <a:prstGeom prst="rect">
            <a:avLst/>
          </a:prstGeom>
          <a:noFill/>
        </p:spPr>
        <p:txBody>
          <a:bodyPr wrap="square" rtlCol="0">
            <a:spAutoFit/>
          </a:bodyPr>
          <a:lstStyle/>
          <a:p>
            <a:pPr marL="12700">
              <a:lnSpc>
                <a:spcPct val="100000"/>
              </a:lnSpc>
            </a:pPr>
            <a:r>
              <a:rPr lang="en-US" sz="2800" b="1" spc="-25" dirty="0">
                <a:solidFill>
                  <a:srgbClr val="424455"/>
                </a:solidFill>
                <a:latin typeface="Times New Roman" panose="02020603050405020304" pitchFamily="18" charset="0"/>
                <a:cs typeface="Times New Roman" panose="02020603050405020304" pitchFamily="18" charset="0"/>
              </a:rPr>
              <a:t>IPV4</a:t>
            </a:r>
            <a:r>
              <a:rPr lang="en-US" sz="2800" b="1" spc="200" dirty="0">
                <a:solidFill>
                  <a:srgbClr val="424455"/>
                </a:solidFill>
                <a:latin typeface="Times New Roman" panose="02020603050405020304" pitchFamily="18" charset="0"/>
                <a:cs typeface="Times New Roman" panose="02020603050405020304" pitchFamily="18" charset="0"/>
              </a:rPr>
              <a:t> </a:t>
            </a:r>
            <a:r>
              <a:rPr lang="en-US" sz="2800" b="1" spc="-25" dirty="0">
                <a:solidFill>
                  <a:srgbClr val="424455"/>
                </a:solidFill>
                <a:latin typeface="Times New Roman" panose="02020603050405020304" pitchFamily="18" charset="0"/>
                <a:cs typeface="Times New Roman" panose="02020603050405020304" pitchFamily="18" charset="0"/>
              </a:rPr>
              <a:t>Datagra</a:t>
            </a:r>
            <a:r>
              <a:rPr lang="en-US" sz="2800" b="1" spc="-35" dirty="0">
                <a:solidFill>
                  <a:srgbClr val="424455"/>
                </a:solidFill>
                <a:latin typeface="Times New Roman" panose="02020603050405020304" pitchFamily="18" charset="0"/>
                <a:cs typeface="Times New Roman" panose="02020603050405020304" pitchFamily="18" charset="0"/>
              </a:rPr>
              <a:t>m</a:t>
            </a:r>
            <a:r>
              <a:rPr lang="en-US" sz="2800" b="1" spc="200" dirty="0">
                <a:solidFill>
                  <a:srgbClr val="424455"/>
                </a:solidFill>
                <a:latin typeface="Times New Roman" panose="02020603050405020304" pitchFamily="18" charset="0"/>
                <a:cs typeface="Times New Roman" panose="02020603050405020304" pitchFamily="18" charset="0"/>
              </a:rPr>
              <a:t> </a:t>
            </a:r>
            <a:r>
              <a:rPr lang="en-US" sz="2800" b="1" spc="-20" dirty="0">
                <a:solidFill>
                  <a:srgbClr val="424455"/>
                </a:solidFill>
                <a:latin typeface="Times New Roman" panose="02020603050405020304" pitchFamily="18" charset="0"/>
                <a:cs typeface="Times New Roman" panose="02020603050405020304" pitchFamily="18" charset="0"/>
              </a:rPr>
              <a:t>For</a:t>
            </a:r>
            <a:r>
              <a:rPr lang="en-US" sz="2800" b="1" spc="-50" dirty="0">
                <a:solidFill>
                  <a:srgbClr val="424455"/>
                </a:solidFill>
                <a:latin typeface="Times New Roman" panose="02020603050405020304" pitchFamily="18" charset="0"/>
                <a:cs typeface="Times New Roman" panose="02020603050405020304" pitchFamily="18" charset="0"/>
              </a:rPr>
              <a:t>m</a:t>
            </a:r>
            <a:r>
              <a:rPr lang="en-US" sz="2800" b="1" spc="-5" dirty="0">
                <a:solidFill>
                  <a:srgbClr val="424455"/>
                </a:solidFill>
                <a:latin typeface="Times New Roman" panose="02020603050405020304" pitchFamily="18" charset="0"/>
                <a:cs typeface="Times New Roman" panose="02020603050405020304" pitchFamily="18" charset="0"/>
              </a:rPr>
              <a:t>at</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5800" y="216430"/>
            <a:ext cx="7009079" cy="861774"/>
          </a:xfrm>
          <a:prstGeom prst="rect">
            <a:avLst/>
          </a:prstGeom>
        </p:spPr>
        <p:txBody>
          <a:bodyPr vert="horz" wrap="square" lIns="0" tIns="0" rIns="0" bIns="0" rtlCol="0">
            <a:spAutoFit/>
          </a:bodyPr>
          <a:lstStyle/>
          <a:p>
            <a:pPr>
              <a:lnSpc>
                <a:spcPct val="100000"/>
              </a:lnSpc>
              <a:spcBef>
                <a:spcPts val="57"/>
              </a:spcBef>
            </a:pPr>
            <a:endParaRPr sz="2800" b="1" dirty="0">
              <a:latin typeface="Times New Roman" panose="02020603050405020304" pitchFamily="18" charset="0"/>
              <a:cs typeface="Times New Roman" panose="02020603050405020304" pitchFamily="18" charset="0"/>
            </a:endParaRPr>
          </a:p>
          <a:p>
            <a:pPr marL="12700">
              <a:lnSpc>
                <a:spcPct val="100000"/>
              </a:lnSpc>
            </a:pPr>
            <a:r>
              <a:rPr sz="2800" b="1" spc="-25" dirty="0">
                <a:solidFill>
                  <a:srgbClr val="424455"/>
                </a:solidFill>
                <a:latin typeface="Times New Roman" panose="02020603050405020304" pitchFamily="18" charset="0"/>
                <a:cs typeface="Times New Roman" panose="02020603050405020304" pitchFamily="18" charset="0"/>
              </a:rPr>
              <a:t>IPv4</a:t>
            </a:r>
            <a:r>
              <a:rPr sz="2800" b="1" spc="210" dirty="0">
                <a:solidFill>
                  <a:srgbClr val="424455"/>
                </a:solidFill>
                <a:latin typeface="Times New Roman" panose="02020603050405020304" pitchFamily="18" charset="0"/>
                <a:cs typeface="Times New Roman" panose="02020603050405020304" pitchFamily="18" charset="0"/>
              </a:rPr>
              <a:t> </a:t>
            </a:r>
            <a:r>
              <a:rPr sz="2800" b="1" spc="-25" dirty="0">
                <a:solidFill>
                  <a:srgbClr val="424455"/>
                </a:solidFill>
                <a:latin typeface="Times New Roman" panose="02020603050405020304" pitchFamily="18" charset="0"/>
                <a:cs typeface="Times New Roman" panose="02020603050405020304" pitchFamily="18" charset="0"/>
              </a:rPr>
              <a:t>Datagra</a:t>
            </a:r>
            <a:r>
              <a:rPr sz="2800" b="1" spc="-35" dirty="0">
                <a:solidFill>
                  <a:srgbClr val="424455"/>
                </a:solidFill>
                <a:latin typeface="Times New Roman" panose="02020603050405020304" pitchFamily="18" charset="0"/>
                <a:cs typeface="Times New Roman" panose="02020603050405020304" pitchFamily="18" charset="0"/>
              </a:rPr>
              <a:t>m</a:t>
            </a:r>
            <a:r>
              <a:rPr sz="2800" b="1" spc="204" dirty="0">
                <a:solidFill>
                  <a:srgbClr val="424455"/>
                </a:solidFill>
                <a:latin typeface="Times New Roman" panose="02020603050405020304" pitchFamily="18" charset="0"/>
                <a:cs typeface="Times New Roman" panose="02020603050405020304" pitchFamily="18" charset="0"/>
              </a:rPr>
              <a:t> </a:t>
            </a:r>
            <a:r>
              <a:rPr sz="2800" b="1" spc="-20" dirty="0">
                <a:solidFill>
                  <a:srgbClr val="424455"/>
                </a:solidFill>
                <a:latin typeface="Times New Roman" panose="02020603050405020304" pitchFamily="18" charset="0"/>
                <a:cs typeface="Times New Roman" panose="02020603050405020304" pitchFamily="18" charset="0"/>
              </a:rPr>
              <a:t>For</a:t>
            </a:r>
            <a:r>
              <a:rPr sz="2800" b="1" spc="-50" dirty="0">
                <a:solidFill>
                  <a:srgbClr val="424455"/>
                </a:solidFill>
                <a:latin typeface="Times New Roman" panose="02020603050405020304" pitchFamily="18" charset="0"/>
                <a:cs typeface="Times New Roman" panose="02020603050405020304" pitchFamily="18" charset="0"/>
              </a:rPr>
              <a:t>m</a:t>
            </a:r>
            <a:r>
              <a:rPr sz="2800" b="1" spc="-5" dirty="0">
                <a:solidFill>
                  <a:srgbClr val="424455"/>
                </a:solidFill>
                <a:latin typeface="Times New Roman" panose="02020603050405020304" pitchFamily="18" charset="0"/>
                <a:cs typeface="Times New Roman" panose="02020603050405020304" pitchFamily="18" charset="0"/>
              </a:rPr>
              <a:t>at</a:t>
            </a:r>
            <a:endParaRPr sz="28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991926" y="2514940"/>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4" name="object 4"/>
          <p:cNvSpPr txBox="1"/>
          <p:nvPr/>
        </p:nvSpPr>
        <p:spPr>
          <a:xfrm>
            <a:off x="457200" y="1371600"/>
            <a:ext cx="7887605" cy="4031873"/>
          </a:xfrm>
          <a:prstGeom prst="rect">
            <a:avLst/>
          </a:prstGeom>
        </p:spPr>
        <p:txBody>
          <a:bodyPr vert="horz" wrap="square" lIns="0" tIns="0" rIns="0" bIns="0" rtlCol="0">
            <a:spAutoFit/>
          </a:bodyPr>
          <a:lstStyle/>
          <a:p>
            <a:pPr marL="697865" indent="-342900">
              <a:buFont typeface="Arial" panose="020B0604020202020204" pitchFamily="34" charset="0"/>
              <a:buChar char="•"/>
            </a:pPr>
            <a:r>
              <a:rPr lang="en-US" sz="2000" b="1" i="1" spc="-10" dirty="0">
                <a:latin typeface="Times New Roman" panose="02020603050405020304" pitchFamily="18" charset="0"/>
                <a:cs typeface="Times New Roman" panose="02020603050405020304" pitchFamily="18" charset="0"/>
              </a:rPr>
              <a:t>Identifie</a:t>
            </a:r>
            <a:r>
              <a:rPr lang="en-US" sz="2000" b="1" i="1" spc="-135" dirty="0">
                <a:latin typeface="Times New Roman" panose="02020603050405020304" pitchFamily="18" charset="0"/>
                <a:cs typeface="Times New Roman" panose="02020603050405020304" pitchFamily="18" charset="0"/>
              </a:rPr>
              <a:t>r</a:t>
            </a:r>
            <a:r>
              <a:rPr lang="en-US" sz="2000" b="1" i="1" spc="-10" dirty="0">
                <a:latin typeface="Times New Roman" panose="02020603050405020304" pitchFamily="18" charset="0"/>
                <a:cs typeface="Times New Roman" panose="02020603050405020304" pitchFamily="18" charset="0"/>
              </a:rPr>
              <a:t>,</a:t>
            </a:r>
            <a:r>
              <a:rPr lang="en-US" sz="2000" b="1" i="1" spc="-5"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flag</a:t>
            </a:r>
            <a:r>
              <a:rPr lang="en-US" sz="2000" b="1" i="1" spc="5" dirty="0">
                <a:latin typeface="Times New Roman" panose="02020603050405020304" pitchFamily="18" charset="0"/>
                <a:cs typeface="Times New Roman" panose="02020603050405020304" pitchFamily="18" charset="0"/>
              </a:rPr>
              <a:t> </a:t>
            </a:r>
            <a:r>
              <a:rPr lang="en-US" sz="2000" b="1" i="1" spc="-15" dirty="0">
                <a:latin typeface="Times New Roman" panose="02020603050405020304" pitchFamily="18" charset="0"/>
                <a:cs typeface="Times New Roman" panose="02020603050405020304" pitchFamily="18" charset="0"/>
              </a:rPr>
              <a:t>a</a:t>
            </a:r>
            <a:r>
              <a:rPr lang="en-US" sz="2000" b="1" i="1" spc="-10" dirty="0">
                <a:latin typeface="Times New Roman" panose="02020603050405020304" pitchFamily="18" charset="0"/>
                <a:cs typeface="Times New Roman" panose="02020603050405020304" pitchFamily="18" charset="0"/>
              </a:rPr>
              <a:t>n</a:t>
            </a:r>
            <a:r>
              <a:rPr lang="en-US" sz="2000" b="1" i="1" spc="-15" dirty="0">
                <a:latin typeface="Times New Roman" panose="02020603050405020304" pitchFamily="18" charset="0"/>
                <a:cs typeface="Times New Roman" panose="02020603050405020304" pitchFamily="18" charset="0"/>
              </a:rPr>
              <a:t>d</a:t>
            </a:r>
            <a:r>
              <a:rPr lang="en-US" sz="2000" b="1" i="1" spc="-5" dirty="0">
                <a:latin typeface="Times New Roman" panose="02020603050405020304" pitchFamily="18" charset="0"/>
                <a:cs typeface="Times New Roman" panose="02020603050405020304" pitchFamily="18" charset="0"/>
              </a:rPr>
              <a:t> </a:t>
            </a:r>
            <a:r>
              <a:rPr lang="en-US" sz="2000" b="1" i="1" spc="-15" dirty="0">
                <a:latin typeface="Times New Roman" panose="02020603050405020304" pitchFamily="18" charset="0"/>
                <a:cs typeface="Times New Roman" panose="02020603050405020304" pitchFamily="18" charset="0"/>
              </a:rPr>
              <a:t>Fragment</a:t>
            </a:r>
            <a:r>
              <a:rPr lang="en-US" sz="2000" b="1" i="1" spc="-10" dirty="0">
                <a:latin typeface="Times New Roman" panose="02020603050405020304" pitchFamily="18" charset="0"/>
                <a:cs typeface="Times New Roman" panose="02020603050405020304" pitchFamily="18" charset="0"/>
              </a:rPr>
              <a:t>atio</a:t>
            </a:r>
            <a:r>
              <a:rPr lang="en-US" sz="2000" b="1" i="1" spc="-15" dirty="0">
                <a:latin typeface="Times New Roman" panose="02020603050405020304" pitchFamily="18" charset="0"/>
                <a:cs typeface="Times New Roman" panose="02020603050405020304" pitchFamily="18" charset="0"/>
              </a:rPr>
              <a:t>n</a:t>
            </a:r>
            <a:r>
              <a:rPr lang="en-US" sz="2000" b="1" i="1" spc="-5" dirty="0">
                <a:latin typeface="Times New Roman" panose="02020603050405020304" pitchFamily="18" charset="0"/>
                <a:cs typeface="Times New Roman" panose="02020603050405020304" pitchFamily="18" charset="0"/>
              </a:rPr>
              <a:t> </a:t>
            </a:r>
            <a:r>
              <a:rPr lang="en-US" sz="2000" b="1" i="1" spc="-15" dirty="0">
                <a:latin typeface="Times New Roman" panose="02020603050405020304" pitchFamily="18" charset="0"/>
                <a:cs typeface="Times New Roman" panose="02020603050405020304" pitchFamily="18" charset="0"/>
              </a:rPr>
              <a:t>o</a:t>
            </a:r>
            <a:r>
              <a:rPr lang="en-US" sz="2000" b="1" i="1" spc="-50" dirty="0">
                <a:latin typeface="Times New Roman" panose="02020603050405020304" pitchFamily="18" charset="0"/>
                <a:cs typeface="Times New Roman" panose="02020603050405020304" pitchFamily="18" charset="0"/>
              </a:rPr>
              <a:t>f</a:t>
            </a:r>
            <a:r>
              <a:rPr lang="en-US" sz="2000" b="1" i="1" spc="-10" dirty="0">
                <a:latin typeface="Times New Roman" panose="02020603050405020304" pitchFamily="18" charset="0"/>
                <a:cs typeface="Times New Roman" panose="02020603050405020304" pitchFamily="18" charset="0"/>
              </a:rPr>
              <a:t>fset</a:t>
            </a:r>
            <a:r>
              <a:rPr lang="en-US" sz="2000" b="1" i="1" spc="30" dirty="0">
                <a:latin typeface="Times New Roman" panose="02020603050405020304" pitchFamily="18" charset="0"/>
                <a:cs typeface="Times New Roman" panose="02020603050405020304" pitchFamily="18" charset="0"/>
              </a:rPr>
              <a:t> </a:t>
            </a:r>
            <a:r>
              <a:rPr lang="en-US" sz="2000" b="1" spc="-10" dirty="0">
                <a:latin typeface="Times New Roman" panose="02020603050405020304" pitchFamily="18" charset="0"/>
                <a:cs typeface="Times New Roman" panose="02020603050405020304" pitchFamily="18" charset="0"/>
              </a:rPr>
              <a:t>:</a:t>
            </a:r>
            <a:r>
              <a:rPr lang="en-US" sz="2000" b="1"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Used for identifying fragments of the same datagram.</a:t>
            </a:r>
          </a:p>
          <a:p>
            <a:pPr marL="697865" indent="-342900">
              <a:buFont typeface="Arial" panose="020B0604020202020204" pitchFamily="34" charset="0"/>
              <a:buChar char="•"/>
            </a:pPr>
            <a:endParaRPr lang="en-US" sz="2000" b="1" i="1" spc="-100" dirty="0">
              <a:latin typeface="Times New Roman" panose="02020603050405020304" pitchFamily="18" charset="0"/>
              <a:cs typeface="Times New Roman" panose="02020603050405020304" pitchFamily="18" charset="0"/>
            </a:endParaRPr>
          </a:p>
          <a:p>
            <a:pPr marL="697865" indent="-342900">
              <a:buFont typeface="Arial" panose="020B0604020202020204" pitchFamily="34" charset="0"/>
              <a:buChar char="•"/>
            </a:pPr>
            <a:r>
              <a:rPr lang="en-US" sz="2000" b="1" i="1" spc="-100" dirty="0">
                <a:latin typeface="Times New Roman" panose="02020603050405020304" pitchFamily="18" charset="0"/>
                <a:cs typeface="Times New Roman" panose="02020603050405020304" pitchFamily="18" charset="0"/>
              </a:rPr>
              <a:t>T</a:t>
            </a:r>
            <a:r>
              <a:rPr lang="en-US" sz="2000" b="1" i="1" spc="-15" dirty="0">
                <a:latin typeface="Times New Roman" panose="02020603050405020304" pitchFamily="18" charset="0"/>
                <a:cs typeface="Times New Roman" panose="02020603050405020304" pitchFamily="18" charset="0"/>
              </a:rPr>
              <a:t>ime</a:t>
            </a:r>
            <a:r>
              <a:rPr lang="en-US" sz="2000" b="1" i="1" spc="15"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to</a:t>
            </a:r>
            <a:r>
              <a:rPr lang="en-US" sz="2000" b="1" i="1" spc="-5"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Live</a:t>
            </a:r>
            <a:r>
              <a:rPr lang="en-US" sz="2000" b="1" i="1"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(8</a:t>
            </a:r>
            <a:r>
              <a:rPr lang="en-US" sz="2000" b="1" i="1"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bits)</a:t>
            </a:r>
            <a:r>
              <a:rPr lang="en-US" sz="2000" b="1" i="1"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to</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ensure</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that</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the</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datagram</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d</a:t>
            </a:r>
            <a:r>
              <a:rPr lang="en-US" sz="2000" spc="-10" dirty="0">
                <a:latin typeface="Times New Roman" panose="02020603050405020304" pitchFamily="18" charset="0"/>
                <a:cs typeface="Times New Roman" panose="02020603050405020304" pitchFamily="18" charset="0"/>
              </a:rPr>
              <a:t>o</a:t>
            </a:r>
            <a:r>
              <a:rPr lang="en-US" sz="2000" spc="-15" dirty="0">
                <a:latin typeface="Times New Roman" panose="02020603050405020304" pitchFamily="18" charset="0"/>
                <a:cs typeface="Times New Roman" panose="02020603050405020304" pitchFamily="18" charset="0"/>
              </a:rPr>
              <a:t>n'</a:t>
            </a:r>
            <a:r>
              <a:rPr lang="en-US" sz="2000" spc="-10" dirty="0">
                <a:latin typeface="Times New Roman" panose="02020603050405020304" pitchFamily="18" charset="0"/>
                <a:cs typeface="Times New Roman" panose="02020603050405020304" pitchFamily="18" charset="0"/>
              </a:rPr>
              <a:t>t</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circulate forever</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in</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the</a:t>
            </a:r>
            <a:r>
              <a:rPr lang="en-US" sz="2000" spc="-15" dirty="0">
                <a:latin typeface="Times New Roman" panose="02020603050405020304" pitchFamily="18" charset="0"/>
                <a:cs typeface="Times New Roman" panose="02020603050405020304" pitchFamily="18" charset="0"/>
              </a:rPr>
              <a:t> netw</a:t>
            </a:r>
            <a:r>
              <a:rPr lang="en-US" sz="2000" spc="-10" dirty="0">
                <a:latin typeface="Times New Roman" panose="02020603050405020304" pitchFamily="18" charset="0"/>
                <a:cs typeface="Times New Roman" panose="02020603050405020304" pitchFamily="18" charset="0"/>
              </a:rPr>
              <a:t>ork.</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Li</a:t>
            </a:r>
            <a:r>
              <a:rPr lang="en-US" sz="2000" spc="-40" dirty="0">
                <a:latin typeface="Times New Roman" panose="02020603050405020304" pitchFamily="18" charset="0"/>
                <a:cs typeface="Times New Roman" panose="02020603050405020304" pitchFamily="18" charset="0"/>
              </a:rPr>
              <a:t>m</a:t>
            </a:r>
            <a:r>
              <a:rPr lang="en-US" sz="2000" spc="-10" dirty="0">
                <a:latin typeface="Times New Roman" panose="02020603050405020304" pitchFamily="18" charset="0"/>
                <a:cs typeface="Times New Roman" panose="02020603050405020304" pitchFamily="18" charset="0"/>
              </a:rPr>
              <a:t>its</a:t>
            </a:r>
            <a:r>
              <a:rPr lang="en-US" sz="2000" spc="2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Packet</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Life.</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In</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practic</a:t>
            </a:r>
            <a:r>
              <a:rPr lang="en-US" sz="2000" spc="-20" dirty="0">
                <a:latin typeface="Times New Roman" panose="02020603050405020304" pitchFamily="18" charset="0"/>
                <a:cs typeface="Times New Roman" panose="02020603050405020304" pitchFamily="18" charset="0"/>
              </a:rPr>
              <a:t>e</a:t>
            </a:r>
            <a:r>
              <a:rPr lang="en-US" sz="2000" spc="-10" dirty="0">
                <a:latin typeface="Times New Roman" panose="02020603050405020304" pitchFamily="18" charset="0"/>
                <a:cs typeface="Times New Roman" panose="02020603050405020304" pitchFamily="18" charset="0"/>
              </a:rPr>
              <a:t>,</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just</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co</a:t>
            </a:r>
            <a:r>
              <a:rPr lang="en-US" sz="2000" spc="-10" dirty="0">
                <a:latin typeface="Times New Roman" panose="02020603050405020304" pitchFamily="18" charset="0"/>
                <a:cs typeface="Times New Roman" panose="02020603050405020304" pitchFamily="18" charset="0"/>
              </a:rPr>
              <a:t>unts hops.</a:t>
            </a:r>
            <a:r>
              <a:rPr lang="en-US" sz="2000" spc="-2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Each</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router</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decr</a:t>
            </a:r>
            <a:r>
              <a:rPr lang="en-US" sz="2000" spc="-20" dirty="0">
                <a:latin typeface="Times New Roman" panose="02020603050405020304" pitchFamily="18" charset="0"/>
                <a:cs typeface="Times New Roman" panose="02020603050405020304" pitchFamily="18" charset="0"/>
              </a:rPr>
              <a:t>e</a:t>
            </a:r>
            <a:r>
              <a:rPr lang="en-US" sz="2000" spc="-40" dirty="0">
                <a:latin typeface="Times New Roman" panose="02020603050405020304" pitchFamily="18" charset="0"/>
                <a:cs typeface="Times New Roman" panose="02020603050405020304" pitchFamily="18" charset="0"/>
              </a:rPr>
              <a:t>m</a:t>
            </a:r>
            <a:r>
              <a:rPr lang="en-US" sz="2000" spc="-10" dirty="0">
                <a:latin typeface="Times New Roman" panose="02020603050405020304" pitchFamily="18" charset="0"/>
                <a:cs typeface="Times New Roman" panose="02020603050405020304" pitchFamily="18" charset="0"/>
              </a:rPr>
              <a:t>ents</a:t>
            </a:r>
            <a:r>
              <a:rPr lang="en-US" sz="2000" spc="3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the</a:t>
            </a:r>
            <a:r>
              <a:rPr lang="en-US" sz="2000" spc="-5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TTL</a:t>
            </a:r>
            <a:r>
              <a:rPr lang="en-US" sz="2000" spc="-5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and</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u</a:t>
            </a:r>
            <a:r>
              <a:rPr lang="en-US" sz="2000" spc="-10" dirty="0">
                <a:latin typeface="Times New Roman" panose="02020603050405020304" pitchFamily="18" charset="0"/>
                <a:cs typeface="Times New Roman" panose="02020603050405020304" pitchFamily="18" charset="0"/>
              </a:rPr>
              <a:t>p</a:t>
            </a:r>
            <a:r>
              <a:rPr lang="en-US" sz="2000" spc="-15" dirty="0">
                <a:latin typeface="Times New Roman" panose="02020603050405020304" pitchFamily="18" charset="0"/>
                <a:cs typeface="Times New Roman" panose="02020603050405020304" pitchFamily="18" charset="0"/>
              </a:rPr>
              <a:t>on</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hittin</a:t>
            </a:r>
            <a:r>
              <a:rPr lang="en-US" sz="2000" spc="-15" dirty="0">
                <a:latin typeface="Times New Roman" panose="02020603050405020304" pitchFamily="18" charset="0"/>
                <a:cs typeface="Times New Roman" panose="02020603050405020304" pitchFamily="18" charset="0"/>
              </a:rPr>
              <a:t>g</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0,</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packet</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is disc</a:t>
            </a:r>
            <a:r>
              <a:rPr lang="en-US" sz="2000" spc="-20" dirty="0">
                <a:latin typeface="Times New Roman" panose="02020603050405020304" pitchFamily="18" charset="0"/>
                <a:cs typeface="Times New Roman" panose="02020603050405020304" pitchFamily="18" charset="0"/>
              </a:rPr>
              <a:t>a</a:t>
            </a:r>
            <a:r>
              <a:rPr lang="en-US" sz="2000" spc="-10" dirty="0">
                <a:latin typeface="Times New Roman" panose="02020603050405020304" pitchFamily="18" charset="0"/>
                <a:cs typeface="Times New Roman" panose="02020603050405020304" pitchFamily="18" charset="0"/>
              </a:rPr>
              <a:t>rded.</a:t>
            </a:r>
            <a:endParaRPr lang="en-US" sz="2000" dirty="0">
              <a:latin typeface="Times New Roman" panose="02020603050405020304" pitchFamily="18" charset="0"/>
              <a:cs typeface="Times New Roman" panose="02020603050405020304" pitchFamily="18" charset="0"/>
            </a:endParaRPr>
          </a:p>
          <a:p>
            <a:pPr marL="697865" indent="-342900">
              <a:buFont typeface="Arial" panose="020B0604020202020204" pitchFamily="34" charset="0"/>
              <a:buChar char="•"/>
            </a:pPr>
            <a:endParaRPr lang="en-US" sz="2000" b="1" i="1" spc="-15" dirty="0">
              <a:latin typeface="Times New Roman" panose="02020603050405020304" pitchFamily="18" charset="0"/>
              <a:cs typeface="Times New Roman" panose="02020603050405020304" pitchFamily="18" charset="0"/>
            </a:endParaRPr>
          </a:p>
          <a:p>
            <a:pPr marL="697865" indent="-342900">
              <a:buFont typeface="Arial" panose="020B0604020202020204" pitchFamily="34" charset="0"/>
              <a:buChar char="•"/>
            </a:pPr>
            <a:r>
              <a:rPr lang="en-US" sz="2000" b="1" i="1" spc="-15" dirty="0">
                <a:latin typeface="Times New Roman" panose="02020603050405020304" pitchFamily="18" charset="0"/>
                <a:cs typeface="Times New Roman" panose="02020603050405020304" pitchFamily="18" charset="0"/>
              </a:rPr>
              <a:t>Upper</a:t>
            </a:r>
            <a:r>
              <a:rPr lang="en-US" sz="2000" b="1" i="1" spc="-5"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lay</a:t>
            </a:r>
            <a:r>
              <a:rPr lang="en-US" sz="2000" b="1" i="1" spc="-20" dirty="0">
                <a:latin typeface="Times New Roman" panose="02020603050405020304" pitchFamily="18" charset="0"/>
                <a:cs typeface="Times New Roman" panose="02020603050405020304" pitchFamily="18" charset="0"/>
              </a:rPr>
              <a:t>e</a:t>
            </a:r>
            <a:r>
              <a:rPr lang="en-US" sz="2000" b="1" i="1" spc="-10" dirty="0">
                <a:latin typeface="Times New Roman" panose="02020603050405020304" pitchFamily="18" charset="0"/>
                <a:cs typeface="Times New Roman" panose="02020603050405020304" pitchFamily="18" charset="0"/>
              </a:rPr>
              <a:t>r</a:t>
            </a:r>
            <a:r>
              <a:rPr lang="en-US" sz="2000" b="1" i="1" spc="-15"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Protocol(8bits): </a:t>
            </a:r>
            <a:r>
              <a:rPr lang="en-US" altLang="en-US" sz="2000" dirty="0">
                <a:latin typeface="Times New Roman" panose="02020603050405020304" pitchFamily="18" charset="0"/>
                <a:cs typeface="Times New Roman" panose="02020603050405020304" pitchFamily="18" charset="0"/>
              </a:rPr>
              <a:t>The Protocol field in the IPv4 header is an 8-bit field that tells what kind of data (which protocol) is inside the datagram. In other words. It tells the IP layer which upper-layer protocol (like TCP, UDP, ICMP, etc.) should handle the payload.</a:t>
            </a:r>
          </a:p>
          <a:p>
            <a:pPr marL="697865" indent="-342900">
              <a:buFont typeface="Arial" panose="020B0604020202020204" pitchFamily="34" charset="0"/>
              <a:buChar char="•"/>
            </a:pPr>
            <a:endParaRPr sz="2200" dirty="0">
              <a:latin typeface="Times New Roman"/>
              <a:cs typeface="Times New Roman"/>
            </a:endParaRPr>
          </a:p>
        </p:txBody>
      </p:sp>
      <p:sp>
        <p:nvSpPr>
          <p:cNvPr id="5" name="object 5"/>
          <p:cNvSpPr txBox="1"/>
          <p:nvPr/>
        </p:nvSpPr>
        <p:spPr>
          <a:xfrm>
            <a:off x="991926" y="3252810"/>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6" name="object 6"/>
          <p:cNvSpPr txBox="1"/>
          <p:nvPr/>
        </p:nvSpPr>
        <p:spPr>
          <a:xfrm>
            <a:off x="991926" y="3621619"/>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89">
          <a:extLst>
            <a:ext uri="{FF2B5EF4-FFF2-40B4-BE49-F238E27FC236}">
              <a16:creationId xmlns:a16="http://schemas.microsoft.com/office/drawing/2014/main" id="{D2EF3BB2-8CFD-0919-22F5-3637E3ACCA78}"/>
            </a:ext>
          </a:extLst>
        </p:cNvPr>
        <p:cNvGrpSpPr/>
        <p:nvPr/>
      </p:nvGrpSpPr>
      <p:grpSpPr>
        <a:xfrm>
          <a:off x="0" y="0"/>
          <a:ext cx="0" cy="0"/>
          <a:chOff x="0" y="0"/>
          <a:chExt cx="0" cy="0"/>
        </a:xfrm>
      </p:grpSpPr>
      <p:sp>
        <p:nvSpPr>
          <p:cNvPr id="890" name="Google Shape;890;p77">
            <a:extLst>
              <a:ext uri="{FF2B5EF4-FFF2-40B4-BE49-F238E27FC236}">
                <a16:creationId xmlns:a16="http://schemas.microsoft.com/office/drawing/2014/main" id="{4441E7E7-E47D-12CB-7B45-099CB66CDC88}"/>
              </a:ext>
            </a:extLst>
          </p:cNvPr>
          <p:cNvSpPr txBox="1">
            <a:spLocks noGrp="1"/>
          </p:cNvSpPr>
          <p:nvPr>
            <p:ph type="title"/>
          </p:nvPr>
        </p:nvSpPr>
        <p:spPr>
          <a:xfrm>
            <a:off x="2057400" y="228600"/>
            <a:ext cx="42672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solidFill>
                  <a:srgbClr val="FF0000"/>
                </a:solidFill>
              </a:rPr>
              <a:t>IP Addressing</a:t>
            </a:r>
            <a:endParaRPr/>
          </a:p>
        </p:txBody>
      </p:sp>
      <p:sp>
        <p:nvSpPr>
          <p:cNvPr id="3" name="Rectangle 2">
            <a:extLst>
              <a:ext uri="{FF2B5EF4-FFF2-40B4-BE49-F238E27FC236}">
                <a16:creationId xmlns:a16="http://schemas.microsoft.com/office/drawing/2014/main" id="{6004433F-00B2-CDB8-DCE8-288879627B3F}"/>
              </a:ext>
            </a:extLst>
          </p:cNvPr>
          <p:cNvSpPr>
            <a:spLocks noChangeArrowheads="1"/>
          </p:cNvSpPr>
          <p:nvPr/>
        </p:nvSpPr>
        <p:spPr bwMode="auto">
          <a:xfrm>
            <a:off x="304800" y="914400"/>
            <a:ext cx="8153400" cy="533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There are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 versions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IP addresses:</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IPv4 (Internet Protocol version 4)</a:t>
            </a:r>
          </a:p>
          <a:p>
            <a:pPr eaLnBrk="0" fontAlgn="base" hangingPunct="0">
              <a:lnSpc>
                <a:spcPct val="150000"/>
              </a:lnSpc>
              <a:spcBef>
                <a:spcPct val="0"/>
              </a:spcBef>
              <a:spcAft>
                <a:spcPct val="0"/>
              </a:spcAft>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Format: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32-bit address, written in decimal as four numbers separated by dots (e.g., 192.168.1.1).</a:t>
            </a:r>
            <a:r>
              <a:rPr lang="en-US" spc="-15" dirty="0">
                <a:latin typeface="Times New Roman"/>
                <a:cs typeface="Times New Roman"/>
              </a:rPr>
              <a:t> Thus,</a:t>
            </a:r>
            <a:r>
              <a:rPr lang="en-US" spc="-5" dirty="0">
                <a:latin typeface="Times New Roman"/>
                <a:cs typeface="Times New Roman"/>
              </a:rPr>
              <a:t> </a:t>
            </a:r>
            <a:r>
              <a:rPr lang="en-US" spc="-10" dirty="0">
                <a:latin typeface="Times New Roman"/>
                <a:cs typeface="Times New Roman"/>
              </a:rPr>
              <a:t>a</a:t>
            </a:r>
            <a:r>
              <a:rPr lang="en-US" dirty="0">
                <a:latin typeface="Times New Roman"/>
                <a:cs typeface="Times New Roman"/>
              </a:rPr>
              <a:t> </a:t>
            </a:r>
            <a:r>
              <a:rPr lang="en-US" spc="-10" dirty="0">
                <a:latin typeface="Times New Roman"/>
                <a:cs typeface="Times New Roman"/>
              </a:rPr>
              <a:t>total of</a:t>
            </a:r>
            <a:r>
              <a:rPr lang="en-US" dirty="0">
                <a:latin typeface="Times New Roman"/>
                <a:cs typeface="Times New Roman"/>
              </a:rPr>
              <a:t> 2</a:t>
            </a:r>
            <a:r>
              <a:rPr lang="en-US" baseline="24904" dirty="0">
                <a:latin typeface="Times New Roman"/>
                <a:cs typeface="Times New Roman"/>
              </a:rPr>
              <a:t>32 </a:t>
            </a:r>
            <a:r>
              <a:rPr lang="en-US" spc="-247" baseline="24904" dirty="0">
                <a:latin typeface="Times New Roman"/>
                <a:cs typeface="Times New Roman"/>
              </a:rPr>
              <a:t> </a:t>
            </a:r>
            <a:r>
              <a:rPr lang="en-US" spc="-10" dirty="0">
                <a:latin typeface="Times New Roman"/>
                <a:cs typeface="Times New Roman"/>
              </a:rPr>
              <a:t>(4,2</a:t>
            </a:r>
            <a:r>
              <a:rPr lang="en-US" spc="-15" dirty="0">
                <a:latin typeface="Times New Roman"/>
                <a:cs typeface="Times New Roman"/>
              </a:rPr>
              <a:t>9</a:t>
            </a:r>
            <a:r>
              <a:rPr lang="en-US" spc="-10" dirty="0">
                <a:latin typeface="Times New Roman"/>
                <a:cs typeface="Times New Roman"/>
              </a:rPr>
              <a:t>4,9</a:t>
            </a:r>
            <a:r>
              <a:rPr lang="en-US" spc="-15" dirty="0">
                <a:latin typeface="Times New Roman"/>
                <a:cs typeface="Times New Roman"/>
              </a:rPr>
              <a:t>6</a:t>
            </a:r>
            <a:r>
              <a:rPr lang="en-US" spc="-10" dirty="0">
                <a:latin typeface="Times New Roman"/>
                <a:cs typeface="Times New Roman"/>
              </a:rPr>
              <a:t>7,2</a:t>
            </a:r>
            <a:r>
              <a:rPr lang="en-US" spc="-15" dirty="0">
                <a:latin typeface="Times New Roman"/>
                <a:cs typeface="Times New Roman"/>
              </a:rPr>
              <a:t>96</a:t>
            </a:r>
            <a:r>
              <a:rPr lang="en-US" spc="-35" dirty="0">
                <a:latin typeface="Times New Roman"/>
                <a:cs typeface="Times New Roman"/>
              </a:rPr>
              <a:t> </a:t>
            </a:r>
            <a:r>
              <a:rPr lang="en-US" spc="-10" dirty="0">
                <a:latin typeface="Times New Roman"/>
                <a:cs typeface="Times New Roman"/>
              </a:rPr>
              <a:t>i.e.</a:t>
            </a:r>
            <a:r>
              <a:rPr lang="en-US" dirty="0">
                <a:latin typeface="Times New Roman"/>
                <a:cs typeface="Times New Roman"/>
              </a:rPr>
              <a:t> </a:t>
            </a:r>
            <a:r>
              <a:rPr lang="en-US" spc="-10" dirty="0">
                <a:latin typeface="Times New Roman"/>
                <a:cs typeface="Times New Roman"/>
              </a:rPr>
              <a:t>nearly</a:t>
            </a:r>
            <a:r>
              <a:rPr lang="en-US" spc="5" dirty="0">
                <a:latin typeface="Times New Roman"/>
                <a:cs typeface="Times New Roman"/>
              </a:rPr>
              <a:t> </a:t>
            </a:r>
            <a:r>
              <a:rPr lang="en-US" spc="-15" dirty="0">
                <a:latin typeface="Times New Roman"/>
                <a:cs typeface="Times New Roman"/>
              </a:rPr>
              <a:t>4</a:t>
            </a:r>
            <a:r>
              <a:rPr lang="en-US" spc="5" dirty="0">
                <a:latin typeface="Times New Roman"/>
                <a:cs typeface="Times New Roman"/>
              </a:rPr>
              <a:t> </a:t>
            </a:r>
            <a:r>
              <a:rPr lang="en-US" spc="-10" dirty="0">
                <a:latin typeface="Times New Roman"/>
                <a:cs typeface="Times New Roman"/>
              </a:rPr>
              <a:t>billion) IP</a:t>
            </a:r>
            <a:r>
              <a:rPr lang="en-US" spc="-70" dirty="0">
                <a:latin typeface="Times New Roman"/>
                <a:cs typeface="Times New Roman"/>
              </a:rPr>
              <a:t> </a:t>
            </a:r>
            <a:r>
              <a:rPr lang="en-US" spc="-15" dirty="0">
                <a:latin typeface="Times New Roman"/>
                <a:cs typeface="Times New Roman"/>
              </a:rPr>
              <a:t>ad</a:t>
            </a:r>
            <a:r>
              <a:rPr lang="en-US" spc="-10" dirty="0">
                <a:latin typeface="Times New Roman"/>
                <a:cs typeface="Times New Roman"/>
              </a:rPr>
              <a:t>dress is possible in IPv4. </a:t>
            </a:r>
            <a:r>
              <a:rPr lang="en-US" spc="-15" dirty="0">
                <a:latin typeface="Times New Roman"/>
                <a:cs typeface="Times New Roman"/>
              </a:rPr>
              <a:t>IPV4</a:t>
            </a:r>
            <a:r>
              <a:rPr lang="en-US" spc="5" dirty="0">
                <a:latin typeface="Times New Roman"/>
                <a:cs typeface="Times New Roman"/>
              </a:rPr>
              <a:t> </a:t>
            </a:r>
            <a:r>
              <a:rPr lang="en-US" spc="-15" dirty="0">
                <a:latin typeface="Times New Roman"/>
                <a:cs typeface="Times New Roman"/>
              </a:rPr>
              <a:t>S</a:t>
            </a:r>
            <a:r>
              <a:rPr lang="en-US" spc="-10" dirty="0">
                <a:latin typeface="Times New Roman"/>
                <a:cs typeface="Times New Roman"/>
              </a:rPr>
              <a:t>u</a:t>
            </a:r>
            <a:r>
              <a:rPr lang="en-US" spc="-15" dirty="0">
                <a:latin typeface="Times New Roman"/>
                <a:cs typeface="Times New Roman"/>
              </a:rPr>
              <a:t>p</a:t>
            </a:r>
            <a:r>
              <a:rPr lang="en-US" spc="-10" dirty="0">
                <a:latin typeface="Times New Roman"/>
                <a:cs typeface="Times New Roman"/>
              </a:rPr>
              <a:t>ported</a:t>
            </a:r>
            <a:r>
              <a:rPr lang="en-US" spc="-130" dirty="0">
                <a:latin typeface="Times New Roman"/>
                <a:cs typeface="Times New Roman"/>
              </a:rPr>
              <a:t> </a:t>
            </a:r>
            <a:r>
              <a:rPr lang="en-US" spc="-15" dirty="0">
                <a:latin typeface="Times New Roman"/>
                <a:cs typeface="Times New Roman"/>
              </a:rPr>
              <a:t>Ad</a:t>
            </a:r>
            <a:r>
              <a:rPr lang="en-US" spc="-10" dirty="0">
                <a:latin typeface="Times New Roman"/>
                <a:cs typeface="Times New Roman"/>
              </a:rPr>
              <a:t>dress</a:t>
            </a:r>
            <a:r>
              <a:rPr lang="en-US" spc="-45" dirty="0">
                <a:latin typeface="Times New Roman"/>
                <a:cs typeface="Times New Roman"/>
              </a:rPr>
              <a:t> </a:t>
            </a:r>
            <a:r>
              <a:rPr lang="en-US" spc="-170" dirty="0">
                <a:latin typeface="Times New Roman"/>
                <a:cs typeface="Times New Roman"/>
              </a:rPr>
              <a:t>T</a:t>
            </a:r>
            <a:r>
              <a:rPr lang="en-US" dirty="0">
                <a:latin typeface="Times New Roman"/>
                <a:cs typeface="Times New Roman"/>
              </a:rPr>
              <a:t>y</a:t>
            </a:r>
            <a:r>
              <a:rPr lang="en-US" spc="-10" dirty="0">
                <a:latin typeface="Times New Roman"/>
                <a:cs typeface="Times New Roman"/>
              </a:rPr>
              <a:t>pes – Unicast, multicast and broadcast.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Range: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0.0.0.0 to 255.255.255.255</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172.16.254.1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IPv6 (Internet Protocol version 6)</a:t>
            </a:r>
          </a:p>
          <a:p>
            <a:pPr lvl="0" eaLnBrk="0" fontAlgn="base" hangingPunct="0">
              <a:lnSpc>
                <a:spcPct val="150000"/>
              </a:lnSpc>
              <a:spcBef>
                <a:spcPct val="0"/>
              </a:spcBef>
              <a:spcAft>
                <a:spcPct val="0"/>
              </a:spcAft>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Format: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128-bit address, written in hexadecimal and separated by colons (e.g., 2001:0db8:85a3:0000:0000:8a2e:0370:7334).</a:t>
            </a:r>
            <a:r>
              <a:rPr lang="en-US" spc="-15" dirty="0">
                <a:latin typeface="Times New Roman"/>
                <a:cs typeface="Times New Roman"/>
              </a:rPr>
              <a:t> Thus,</a:t>
            </a:r>
            <a:r>
              <a:rPr lang="en-US" spc="-5" dirty="0">
                <a:latin typeface="Times New Roman"/>
                <a:cs typeface="Times New Roman"/>
              </a:rPr>
              <a:t> </a:t>
            </a:r>
            <a:r>
              <a:rPr lang="en-US" spc="-10" dirty="0">
                <a:latin typeface="Times New Roman"/>
                <a:cs typeface="Times New Roman"/>
              </a:rPr>
              <a:t>a</a:t>
            </a:r>
            <a:r>
              <a:rPr lang="en-US" dirty="0">
                <a:latin typeface="Times New Roman"/>
                <a:cs typeface="Times New Roman"/>
              </a:rPr>
              <a:t> </a:t>
            </a:r>
            <a:r>
              <a:rPr lang="en-US" spc="-10" dirty="0">
                <a:latin typeface="Times New Roman"/>
                <a:cs typeface="Times New Roman"/>
              </a:rPr>
              <a:t>total of</a:t>
            </a:r>
            <a:r>
              <a:rPr lang="en-US" dirty="0">
                <a:latin typeface="Times New Roman"/>
                <a:cs typeface="Times New Roman"/>
              </a:rPr>
              <a:t> 2</a:t>
            </a:r>
            <a:r>
              <a:rPr lang="en-US" baseline="24904" dirty="0">
                <a:latin typeface="Times New Roman"/>
                <a:cs typeface="Times New Roman"/>
              </a:rPr>
              <a:t>128 </a:t>
            </a:r>
            <a:r>
              <a:rPr lang="en-US" spc="-247" baseline="24904" dirty="0">
                <a:latin typeface="Times New Roman"/>
                <a:cs typeface="Times New Roman"/>
              </a:rPr>
              <a:t>  </a:t>
            </a:r>
            <a:r>
              <a:rPr lang="en-US" spc="-10" dirty="0">
                <a:latin typeface="Times New Roman"/>
                <a:cs typeface="Times New Roman"/>
              </a:rPr>
              <a:t>IP</a:t>
            </a:r>
            <a:r>
              <a:rPr lang="en-US" spc="-70" dirty="0">
                <a:latin typeface="Times New Roman"/>
                <a:cs typeface="Times New Roman"/>
              </a:rPr>
              <a:t> </a:t>
            </a:r>
            <a:r>
              <a:rPr lang="en-US" spc="-15" dirty="0">
                <a:latin typeface="Times New Roman"/>
                <a:cs typeface="Times New Roman"/>
              </a:rPr>
              <a:t>ad</a:t>
            </a:r>
            <a:r>
              <a:rPr lang="en-US" spc="-10" dirty="0">
                <a:latin typeface="Times New Roman"/>
                <a:cs typeface="Times New Roman"/>
              </a:rPr>
              <a:t>dress is possible in IPv6. </a:t>
            </a:r>
            <a:r>
              <a:rPr lang="en-US" spc="-15" dirty="0">
                <a:latin typeface="Times New Roman"/>
                <a:cs typeface="Times New Roman"/>
              </a:rPr>
              <a:t>IPV6</a:t>
            </a:r>
            <a:r>
              <a:rPr lang="en-US" spc="5" dirty="0">
                <a:latin typeface="Times New Roman"/>
                <a:cs typeface="Times New Roman"/>
              </a:rPr>
              <a:t> </a:t>
            </a:r>
            <a:r>
              <a:rPr lang="en-US" spc="-15" dirty="0">
                <a:latin typeface="Times New Roman"/>
                <a:cs typeface="Times New Roman"/>
              </a:rPr>
              <a:t>S</a:t>
            </a:r>
            <a:r>
              <a:rPr lang="en-US" spc="-10" dirty="0">
                <a:latin typeface="Times New Roman"/>
                <a:cs typeface="Times New Roman"/>
              </a:rPr>
              <a:t>u</a:t>
            </a:r>
            <a:r>
              <a:rPr lang="en-US" spc="-15" dirty="0">
                <a:latin typeface="Times New Roman"/>
                <a:cs typeface="Times New Roman"/>
              </a:rPr>
              <a:t>p</a:t>
            </a:r>
            <a:r>
              <a:rPr lang="en-US" spc="-10" dirty="0">
                <a:latin typeface="Times New Roman"/>
                <a:cs typeface="Times New Roman"/>
              </a:rPr>
              <a:t>ported</a:t>
            </a:r>
            <a:r>
              <a:rPr lang="en-US" spc="-130" dirty="0">
                <a:latin typeface="Times New Roman"/>
                <a:cs typeface="Times New Roman"/>
              </a:rPr>
              <a:t> </a:t>
            </a:r>
            <a:r>
              <a:rPr lang="en-US" spc="-15" dirty="0">
                <a:latin typeface="Times New Roman"/>
                <a:cs typeface="Times New Roman"/>
              </a:rPr>
              <a:t>Ad</a:t>
            </a:r>
            <a:r>
              <a:rPr lang="en-US" spc="-10" dirty="0">
                <a:latin typeface="Times New Roman"/>
                <a:cs typeface="Times New Roman"/>
              </a:rPr>
              <a:t>dress</a:t>
            </a:r>
            <a:r>
              <a:rPr lang="en-US" spc="-45" dirty="0">
                <a:latin typeface="Times New Roman"/>
                <a:cs typeface="Times New Roman"/>
              </a:rPr>
              <a:t> </a:t>
            </a:r>
            <a:r>
              <a:rPr lang="en-US" spc="-170" dirty="0">
                <a:latin typeface="Times New Roman"/>
                <a:cs typeface="Times New Roman"/>
              </a:rPr>
              <a:t>T</a:t>
            </a:r>
            <a:r>
              <a:rPr lang="en-US" dirty="0">
                <a:latin typeface="Times New Roman"/>
                <a:cs typeface="Times New Roman"/>
              </a:rPr>
              <a:t>y</a:t>
            </a:r>
            <a:r>
              <a:rPr lang="en-US" spc="-10" dirty="0">
                <a:latin typeface="Times New Roman"/>
                <a:cs typeface="Times New Roman"/>
              </a:rPr>
              <a:t>pes – Unicast, multicast and anycast.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More space: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Can support vastly more devices than IPv4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9523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 y="838200"/>
            <a:ext cx="7923474" cy="4334520"/>
          </a:xfrm>
          <a:prstGeom prst="rect">
            <a:avLst/>
          </a:prstGeom>
        </p:spPr>
        <p:txBody>
          <a:bodyPr vert="horz" wrap="square" lIns="0" tIns="0" rIns="0" bIns="0" rtlCol="0">
            <a:spAutoFit/>
          </a:bodyPr>
          <a:lstStyle/>
          <a:p>
            <a:pPr marL="12700">
              <a:lnSpc>
                <a:spcPct val="100000"/>
              </a:lnSpc>
              <a:spcBef>
                <a:spcPts val="690"/>
              </a:spcBef>
            </a:pPr>
            <a:r>
              <a:rPr sz="4000" spc="-25" dirty="0">
                <a:solidFill>
                  <a:srgbClr val="424455"/>
                </a:solidFill>
                <a:latin typeface="Trebuchet MS"/>
                <a:cs typeface="Trebuchet MS"/>
              </a:rPr>
              <a:t>IP</a:t>
            </a:r>
            <a:r>
              <a:rPr sz="4000" spc="-20" dirty="0">
                <a:solidFill>
                  <a:srgbClr val="424455"/>
                </a:solidFill>
                <a:latin typeface="Trebuchet MS"/>
                <a:cs typeface="Trebuchet MS"/>
              </a:rPr>
              <a:t>V</a:t>
            </a:r>
            <a:r>
              <a:rPr sz="4000" spc="-25" dirty="0">
                <a:solidFill>
                  <a:srgbClr val="424455"/>
                </a:solidFill>
                <a:latin typeface="Trebuchet MS"/>
                <a:cs typeface="Trebuchet MS"/>
              </a:rPr>
              <a:t>4</a:t>
            </a:r>
            <a:r>
              <a:rPr sz="4000" spc="200" dirty="0">
                <a:solidFill>
                  <a:srgbClr val="424455"/>
                </a:solidFill>
                <a:latin typeface="Times New Roman"/>
                <a:cs typeface="Times New Roman"/>
              </a:rPr>
              <a:t> </a:t>
            </a:r>
            <a:r>
              <a:rPr sz="4000" spc="-30" dirty="0">
                <a:solidFill>
                  <a:srgbClr val="424455"/>
                </a:solidFill>
                <a:latin typeface="Trebuchet MS"/>
                <a:cs typeface="Trebuchet MS"/>
              </a:rPr>
              <a:t>Datag</a:t>
            </a:r>
            <a:r>
              <a:rPr sz="4000" spc="-35" dirty="0">
                <a:solidFill>
                  <a:srgbClr val="424455"/>
                </a:solidFill>
                <a:latin typeface="Trebuchet MS"/>
                <a:cs typeface="Trebuchet MS"/>
              </a:rPr>
              <a:t>r</a:t>
            </a:r>
            <a:r>
              <a:rPr sz="4000" spc="-30" dirty="0">
                <a:solidFill>
                  <a:srgbClr val="424455"/>
                </a:solidFill>
                <a:latin typeface="Trebuchet MS"/>
                <a:cs typeface="Trebuchet MS"/>
              </a:rPr>
              <a:t>a</a:t>
            </a:r>
            <a:r>
              <a:rPr sz="4000" spc="-35" dirty="0">
                <a:solidFill>
                  <a:srgbClr val="424455"/>
                </a:solidFill>
                <a:latin typeface="Trebuchet MS"/>
                <a:cs typeface="Trebuchet MS"/>
              </a:rPr>
              <a:t>m</a:t>
            </a:r>
            <a:r>
              <a:rPr sz="4000" spc="220" dirty="0">
                <a:solidFill>
                  <a:srgbClr val="424455"/>
                </a:solidFill>
                <a:latin typeface="Times New Roman"/>
                <a:cs typeface="Times New Roman"/>
              </a:rPr>
              <a:t> </a:t>
            </a:r>
            <a:r>
              <a:rPr sz="4000" spc="-25" dirty="0">
                <a:solidFill>
                  <a:srgbClr val="424455"/>
                </a:solidFill>
                <a:latin typeface="Trebuchet MS"/>
                <a:cs typeface="Trebuchet MS"/>
              </a:rPr>
              <a:t>Format</a:t>
            </a:r>
            <a:endParaRPr sz="4000" dirty="0">
              <a:latin typeface="Trebuchet MS"/>
              <a:cs typeface="Trebuchet MS"/>
            </a:endParaRPr>
          </a:p>
          <a:p>
            <a:pPr marL="355600" marR="5080" indent="-342900">
              <a:lnSpc>
                <a:spcPct val="100000"/>
              </a:lnSpc>
              <a:spcBef>
                <a:spcPts val="1305"/>
              </a:spcBef>
              <a:buFont typeface="Arial"/>
              <a:buChar char="•"/>
              <a:tabLst>
                <a:tab pos="355600" algn="l"/>
              </a:tabLst>
            </a:pPr>
            <a:r>
              <a:rPr sz="2200" b="1" i="1" spc="-20" dirty="0">
                <a:latin typeface="Times New Roman"/>
                <a:cs typeface="Times New Roman"/>
              </a:rPr>
              <a:t>He</a:t>
            </a:r>
            <a:r>
              <a:rPr sz="2200" b="1" i="1" spc="-15" dirty="0">
                <a:latin typeface="Times New Roman"/>
                <a:cs typeface="Times New Roman"/>
              </a:rPr>
              <a:t>a</a:t>
            </a:r>
            <a:r>
              <a:rPr sz="2200" b="1" i="1" spc="-10" dirty="0">
                <a:latin typeface="Times New Roman"/>
                <a:cs typeface="Times New Roman"/>
              </a:rPr>
              <a:t>der</a:t>
            </a:r>
            <a:r>
              <a:rPr sz="2200" b="1" i="1" spc="-5" dirty="0">
                <a:latin typeface="Times New Roman"/>
                <a:cs typeface="Times New Roman"/>
              </a:rPr>
              <a:t> </a:t>
            </a:r>
            <a:r>
              <a:rPr sz="2200" b="1" i="1" spc="-15" dirty="0">
                <a:latin typeface="Times New Roman"/>
                <a:cs typeface="Times New Roman"/>
              </a:rPr>
              <a:t>Check</a:t>
            </a:r>
            <a:r>
              <a:rPr sz="2200" b="1" i="1" spc="-5" dirty="0">
                <a:latin typeface="Times New Roman"/>
                <a:cs typeface="Times New Roman"/>
              </a:rPr>
              <a:t> </a:t>
            </a:r>
            <a:r>
              <a:rPr sz="2200" b="1" i="1" spc="-15" dirty="0">
                <a:latin typeface="Times New Roman"/>
                <a:cs typeface="Times New Roman"/>
              </a:rPr>
              <a:t>sum</a:t>
            </a:r>
            <a:r>
              <a:rPr sz="2200" b="1" i="1" spc="10" dirty="0">
                <a:latin typeface="Times New Roman"/>
                <a:cs typeface="Times New Roman"/>
              </a:rPr>
              <a:t> </a:t>
            </a:r>
            <a:r>
              <a:rPr sz="2200" b="1" i="1" spc="-10" dirty="0">
                <a:latin typeface="Times New Roman"/>
                <a:cs typeface="Times New Roman"/>
              </a:rPr>
              <a:t>(16</a:t>
            </a:r>
            <a:r>
              <a:rPr sz="2200" b="1" i="1" spc="-5" dirty="0">
                <a:latin typeface="Times New Roman"/>
                <a:cs typeface="Times New Roman"/>
              </a:rPr>
              <a:t> </a:t>
            </a:r>
            <a:r>
              <a:rPr sz="2200" b="1" i="1" spc="-10" dirty="0">
                <a:latin typeface="Times New Roman"/>
                <a:cs typeface="Times New Roman"/>
              </a:rPr>
              <a:t>bits):</a:t>
            </a:r>
            <a:r>
              <a:rPr sz="2200" b="1" i="1" spc="30" dirty="0">
                <a:latin typeface="Times New Roman"/>
                <a:cs typeface="Times New Roman"/>
              </a:rPr>
              <a:t> </a:t>
            </a:r>
            <a:r>
              <a:rPr sz="2200" spc="-10" dirty="0">
                <a:latin typeface="Times New Roman"/>
                <a:cs typeface="Times New Roman"/>
              </a:rPr>
              <a:t>used to detect</a:t>
            </a:r>
            <a:r>
              <a:rPr sz="2200" spc="10" dirty="0">
                <a:latin typeface="Times New Roman"/>
                <a:cs typeface="Times New Roman"/>
              </a:rPr>
              <a:t> </a:t>
            </a:r>
            <a:r>
              <a:rPr sz="2200" spc="-10" dirty="0">
                <a:latin typeface="Times New Roman"/>
                <a:cs typeface="Times New Roman"/>
              </a:rPr>
              <a:t>a</a:t>
            </a:r>
            <a:r>
              <a:rPr lang="en-US" sz="2200" spc="-10" dirty="0">
                <a:latin typeface="Times New Roman"/>
                <a:cs typeface="Times New Roman"/>
              </a:rPr>
              <a:t>n</a:t>
            </a:r>
            <a:r>
              <a:rPr sz="2200" spc="-5" dirty="0">
                <a:latin typeface="Times New Roman"/>
                <a:cs typeface="Times New Roman"/>
              </a:rPr>
              <a:t> </a:t>
            </a:r>
            <a:r>
              <a:rPr sz="2200" spc="-10" dirty="0">
                <a:latin typeface="Times New Roman"/>
                <a:cs typeface="Times New Roman"/>
              </a:rPr>
              <a:t>error</a:t>
            </a:r>
            <a:r>
              <a:rPr sz="2200" spc="15" dirty="0">
                <a:latin typeface="Times New Roman"/>
                <a:cs typeface="Times New Roman"/>
              </a:rPr>
              <a:t> </a:t>
            </a:r>
            <a:r>
              <a:rPr sz="2200" spc="-10" dirty="0">
                <a:latin typeface="Times New Roman"/>
                <a:cs typeface="Times New Roman"/>
              </a:rPr>
              <a:t>that</a:t>
            </a:r>
            <a:r>
              <a:rPr sz="2200" spc="-5" dirty="0">
                <a:latin typeface="Times New Roman"/>
                <a:cs typeface="Times New Roman"/>
              </a:rPr>
              <a:t> </a:t>
            </a:r>
            <a:r>
              <a:rPr sz="2200" spc="-40" dirty="0">
                <a:latin typeface="Times New Roman"/>
                <a:cs typeface="Times New Roman"/>
              </a:rPr>
              <a:t>m</a:t>
            </a:r>
            <a:r>
              <a:rPr sz="2200" spc="-15" dirty="0">
                <a:latin typeface="Times New Roman"/>
                <a:cs typeface="Times New Roman"/>
              </a:rPr>
              <a:t>ay</a:t>
            </a:r>
            <a:r>
              <a:rPr sz="2200" spc="10" dirty="0">
                <a:latin typeface="Times New Roman"/>
                <a:cs typeface="Times New Roman"/>
              </a:rPr>
              <a:t> </a:t>
            </a:r>
            <a:r>
              <a:rPr sz="2200" spc="-10" dirty="0">
                <a:latin typeface="Times New Roman"/>
                <a:cs typeface="Times New Roman"/>
              </a:rPr>
              <a:t>occur in</a:t>
            </a:r>
            <a:r>
              <a:rPr sz="2200" dirty="0">
                <a:latin typeface="Times New Roman"/>
                <a:cs typeface="Times New Roman"/>
              </a:rPr>
              <a:t> </a:t>
            </a:r>
            <a:r>
              <a:rPr sz="2200" spc="-10" dirty="0">
                <a:latin typeface="Times New Roman"/>
                <a:cs typeface="Times New Roman"/>
              </a:rPr>
              <a:t>the</a:t>
            </a:r>
            <a:r>
              <a:rPr sz="2200" spc="-15" dirty="0">
                <a:latin typeface="Times New Roman"/>
                <a:cs typeface="Times New Roman"/>
              </a:rPr>
              <a:t> </a:t>
            </a:r>
            <a:r>
              <a:rPr sz="2200" spc="-10" dirty="0">
                <a:latin typeface="Times New Roman"/>
                <a:cs typeface="Times New Roman"/>
              </a:rPr>
              <a:t>header</a:t>
            </a:r>
            <a:r>
              <a:rPr lang="en-US" sz="2200" spc="-10" dirty="0">
                <a:latin typeface="Times New Roman"/>
                <a:cs typeface="Times New Roman"/>
              </a:rPr>
              <a:t>. </a:t>
            </a:r>
          </a:p>
          <a:p>
            <a:pPr marL="12700" marR="5080">
              <a:lnSpc>
                <a:spcPct val="100000"/>
              </a:lnSpc>
              <a:spcBef>
                <a:spcPts val="1305"/>
              </a:spcBef>
              <a:tabLst>
                <a:tab pos="355600" algn="l"/>
              </a:tabLst>
            </a:pPr>
            <a:endParaRPr sz="2200" dirty="0">
              <a:latin typeface="Times New Roman"/>
              <a:cs typeface="Times New Roman"/>
            </a:endParaRPr>
          </a:p>
          <a:p>
            <a:pPr marL="355600" marR="843280" indent="-342900">
              <a:lnSpc>
                <a:spcPct val="100000"/>
              </a:lnSpc>
              <a:buFont typeface="Arial"/>
              <a:buChar char="•"/>
              <a:tabLst>
                <a:tab pos="355600" algn="l"/>
              </a:tabLst>
            </a:pPr>
            <a:r>
              <a:rPr sz="2200" b="1" i="1" spc="-15" dirty="0">
                <a:latin typeface="Times New Roman"/>
                <a:cs typeface="Times New Roman"/>
              </a:rPr>
              <a:t>S</a:t>
            </a:r>
            <a:r>
              <a:rPr sz="2200" b="1" i="1" spc="-10" dirty="0">
                <a:latin typeface="Times New Roman"/>
                <a:cs typeface="Times New Roman"/>
              </a:rPr>
              <a:t>ource</a:t>
            </a:r>
            <a:r>
              <a:rPr sz="2200" b="1" i="1" spc="-5" dirty="0">
                <a:latin typeface="Times New Roman"/>
                <a:cs typeface="Times New Roman"/>
              </a:rPr>
              <a:t> </a:t>
            </a:r>
            <a:r>
              <a:rPr sz="2200" b="1" i="1" spc="-15" dirty="0">
                <a:latin typeface="Times New Roman"/>
                <a:cs typeface="Times New Roman"/>
              </a:rPr>
              <a:t>and</a:t>
            </a:r>
            <a:r>
              <a:rPr sz="2200" b="1" i="1" spc="-5" dirty="0">
                <a:latin typeface="Times New Roman"/>
                <a:cs typeface="Times New Roman"/>
              </a:rPr>
              <a:t> </a:t>
            </a:r>
            <a:r>
              <a:rPr sz="2200" b="1" i="1" spc="-20" dirty="0">
                <a:latin typeface="Times New Roman"/>
                <a:cs typeface="Times New Roman"/>
              </a:rPr>
              <a:t>De</a:t>
            </a:r>
            <a:r>
              <a:rPr sz="2200" b="1" i="1" spc="-10" dirty="0">
                <a:latin typeface="Times New Roman"/>
                <a:cs typeface="Times New Roman"/>
              </a:rPr>
              <a:t>stinatio</a:t>
            </a:r>
            <a:r>
              <a:rPr sz="2200" b="1" i="1" spc="-15" dirty="0">
                <a:latin typeface="Times New Roman"/>
                <a:cs typeface="Times New Roman"/>
              </a:rPr>
              <a:t>n</a:t>
            </a:r>
            <a:r>
              <a:rPr sz="2200" b="1" i="1" spc="-5" dirty="0">
                <a:latin typeface="Times New Roman"/>
                <a:cs typeface="Times New Roman"/>
              </a:rPr>
              <a:t> </a:t>
            </a:r>
            <a:r>
              <a:rPr sz="2200" b="1" i="1" spc="-10" dirty="0">
                <a:latin typeface="Times New Roman"/>
                <a:cs typeface="Times New Roman"/>
              </a:rPr>
              <a:t>a</a:t>
            </a:r>
            <a:r>
              <a:rPr sz="2200" b="1" i="1" spc="-15" dirty="0">
                <a:latin typeface="Times New Roman"/>
                <a:cs typeface="Times New Roman"/>
              </a:rPr>
              <a:t>d</a:t>
            </a:r>
            <a:r>
              <a:rPr sz="2200" b="1" i="1" spc="-10" dirty="0">
                <a:latin typeface="Times New Roman"/>
                <a:cs typeface="Times New Roman"/>
              </a:rPr>
              <a:t>dre</a:t>
            </a:r>
            <a:r>
              <a:rPr sz="2200" b="1" i="1" spc="-20" dirty="0">
                <a:latin typeface="Times New Roman"/>
                <a:cs typeface="Times New Roman"/>
              </a:rPr>
              <a:t>s</a:t>
            </a:r>
            <a:r>
              <a:rPr sz="2200" b="1" i="1" spc="0" dirty="0">
                <a:latin typeface="Times New Roman"/>
                <a:cs typeface="Times New Roman"/>
              </a:rPr>
              <a:t>s</a:t>
            </a:r>
            <a:r>
              <a:rPr sz="2200" b="1" spc="-10" dirty="0">
                <a:latin typeface="Times New Roman"/>
                <a:cs typeface="Times New Roman"/>
              </a:rPr>
              <a:t>: </a:t>
            </a:r>
            <a:r>
              <a:rPr sz="2200" spc="-10" dirty="0">
                <a:latin typeface="Times New Roman"/>
                <a:cs typeface="Times New Roman"/>
              </a:rPr>
              <a:t>Carries</a:t>
            </a:r>
            <a:r>
              <a:rPr sz="2200" spc="5" dirty="0">
                <a:latin typeface="Times New Roman"/>
                <a:cs typeface="Times New Roman"/>
              </a:rPr>
              <a:t> </a:t>
            </a:r>
            <a:r>
              <a:rPr lang="en-US" sz="2200" spc="-15" dirty="0">
                <a:latin typeface="Times New Roman"/>
                <a:cs typeface="Times New Roman"/>
              </a:rPr>
              <a:t>32-bits</a:t>
            </a:r>
            <a:r>
              <a:rPr sz="2200" spc="-5" dirty="0">
                <a:latin typeface="Times New Roman"/>
                <a:cs typeface="Times New Roman"/>
              </a:rPr>
              <a:t> </a:t>
            </a:r>
            <a:r>
              <a:rPr sz="2200" spc="-10" dirty="0">
                <a:latin typeface="Times New Roman"/>
                <a:cs typeface="Times New Roman"/>
              </a:rPr>
              <a:t>source</a:t>
            </a:r>
            <a:r>
              <a:rPr sz="2200" spc="-5" dirty="0">
                <a:latin typeface="Times New Roman"/>
                <a:cs typeface="Times New Roman"/>
              </a:rPr>
              <a:t> </a:t>
            </a:r>
            <a:r>
              <a:rPr sz="2200" spc="-15" dirty="0">
                <a:latin typeface="Times New Roman"/>
                <a:cs typeface="Times New Roman"/>
              </a:rPr>
              <a:t>and</a:t>
            </a:r>
            <a:r>
              <a:rPr sz="2200" spc="-10" dirty="0">
                <a:latin typeface="Times New Roman"/>
                <a:cs typeface="Times New Roman"/>
              </a:rPr>
              <a:t> destination</a:t>
            </a:r>
            <a:r>
              <a:rPr sz="2200" spc="-5"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dress</a:t>
            </a:r>
            <a:r>
              <a:rPr lang="en-US" sz="2200" spc="-10" dirty="0">
                <a:latin typeface="Times New Roman"/>
                <a:cs typeface="Times New Roman"/>
              </a:rPr>
              <a:t>.</a:t>
            </a:r>
          </a:p>
          <a:p>
            <a:pPr marL="12700" marR="843280">
              <a:lnSpc>
                <a:spcPct val="100000"/>
              </a:lnSpc>
              <a:tabLst>
                <a:tab pos="355600" algn="l"/>
              </a:tabLst>
            </a:pPr>
            <a:endParaRPr sz="2200" dirty="0">
              <a:latin typeface="Times New Roman"/>
              <a:cs typeface="Times New Roman"/>
            </a:endParaRPr>
          </a:p>
          <a:p>
            <a:pPr marL="355600" indent="-342900">
              <a:lnSpc>
                <a:spcPct val="100000"/>
              </a:lnSpc>
              <a:buFont typeface="Arial"/>
              <a:buChar char="•"/>
              <a:tabLst>
                <a:tab pos="355600" algn="l"/>
              </a:tabLst>
            </a:pPr>
            <a:r>
              <a:rPr sz="2200" b="1" i="1" spc="-10" dirty="0">
                <a:latin typeface="Times New Roman"/>
                <a:cs typeface="Times New Roman"/>
              </a:rPr>
              <a:t>Optio</a:t>
            </a:r>
            <a:r>
              <a:rPr sz="2200" b="1" i="1" spc="-15" dirty="0">
                <a:latin typeface="Times New Roman"/>
                <a:cs typeface="Times New Roman"/>
              </a:rPr>
              <a:t>ns</a:t>
            </a:r>
            <a:r>
              <a:rPr sz="2200" b="1" spc="-10" dirty="0">
                <a:latin typeface="Times New Roman"/>
                <a:cs typeface="Times New Roman"/>
              </a:rPr>
              <a:t>:</a:t>
            </a:r>
            <a:r>
              <a:rPr sz="2200" b="1" dirty="0">
                <a:latin typeface="Times New Roman"/>
                <a:cs typeface="Times New Roman"/>
              </a:rPr>
              <a:t> </a:t>
            </a:r>
            <a:r>
              <a:rPr sz="2200" spc="-10" dirty="0">
                <a:latin typeface="Times New Roman"/>
                <a:cs typeface="Times New Roman"/>
              </a:rPr>
              <a:t>used to</a:t>
            </a:r>
            <a:r>
              <a:rPr sz="2200" spc="5" dirty="0">
                <a:latin typeface="Times New Roman"/>
                <a:cs typeface="Times New Roman"/>
              </a:rPr>
              <a:t> </a:t>
            </a:r>
            <a:r>
              <a:rPr sz="2200" spc="-10" dirty="0">
                <a:latin typeface="Times New Roman"/>
                <a:cs typeface="Times New Roman"/>
              </a:rPr>
              <a:t>identify s</a:t>
            </a:r>
            <a:r>
              <a:rPr sz="2200" spc="-20" dirty="0">
                <a:latin typeface="Times New Roman"/>
                <a:cs typeface="Times New Roman"/>
              </a:rPr>
              <a:t>e</a:t>
            </a:r>
            <a:r>
              <a:rPr sz="2200" spc="-10" dirty="0">
                <a:latin typeface="Times New Roman"/>
                <a:cs typeface="Times New Roman"/>
              </a:rPr>
              <a:t>veral</a:t>
            </a:r>
            <a:r>
              <a:rPr sz="2200" spc="5" dirty="0">
                <a:latin typeface="Times New Roman"/>
                <a:cs typeface="Times New Roman"/>
              </a:rPr>
              <a:t> </a:t>
            </a:r>
            <a:r>
              <a:rPr sz="2200" spc="-10" dirty="0">
                <a:latin typeface="Times New Roman"/>
                <a:cs typeface="Times New Roman"/>
              </a:rPr>
              <a:t>additional</a:t>
            </a:r>
            <a:r>
              <a:rPr sz="2200" spc="-15" dirty="0">
                <a:latin typeface="Times New Roman"/>
                <a:cs typeface="Times New Roman"/>
              </a:rPr>
              <a:t> </a:t>
            </a:r>
            <a:r>
              <a:rPr sz="2200" spc="-10" dirty="0">
                <a:latin typeface="Times New Roman"/>
                <a:cs typeface="Times New Roman"/>
              </a:rPr>
              <a:t>s</a:t>
            </a:r>
            <a:r>
              <a:rPr sz="2200" spc="-20" dirty="0">
                <a:latin typeface="Times New Roman"/>
                <a:cs typeface="Times New Roman"/>
              </a:rPr>
              <a:t>e</a:t>
            </a:r>
            <a:r>
              <a:rPr sz="2200" spc="-10" dirty="0">
                <a:latin typeface="Times New Roman"/>
                <a:cs typeface="Times New Roman"/>
              </a:rPr>
              <a:t>rvices,</a:t>
            </a:r>
            <a:r>
              <a:rPr sz="2200" spc="-5" dirty="0">
                <a:latin typeface="Times New Roman"/>
                <a:cs typeface="Times New Roman"/>
              </a:rPr>
              <a:t> </a:t>
            </a:r>
            <a:r>
              <a:rPr sz="2200" spc="-15" dirty="0">
                <a:latin typeface="Times New Roman"/>
                <a:cs typeface="Times New Roman"/>
              </a:rPr>
              <a:t>n</a:t>
            </a:r>
            <a:r>
              <a:rPr sz="2200" spc="-10" dirty="0">
                <a:latin typeface="Times New Roman"/>
                <a:cs typeface="Times New Roman"/>
              </a:rPr>
              <a:t>ot</a:t>
            </a:r>
            <a:r>
              <a:rPr sz="2200" spc="-5" dirty="0">
                <a:latin typeface="Times New Roman"/>
                <a:cs typeface="Times New Roman"/>
              </a:rPr>
              <a:t> </a:t>
            </a:r>
            <a:r>
              <a:rPr sz="2200" spc="-10" dirty="0">
                <a:latin typeface="Times New Roman"/>
                <a:cs typeface="Times New Roman"/>
              </a:rPr>
              <a:t>us</a:t>
            </a:r>
            <a:r>
              <a:rPr sz="2200" spc="-20" dirty="0">
                <a:latin typeface="Times New Roman"/>
                <a:cs typeface="Times New Roman"/>
              </a:rPr>
              <a:t>e</a:t>
            </a:r>
            <a:r>
              <a:rPr sz="2200" spc="-15" dirty="0">
                <a:latin typeface="Times New Roman"/>
                <a:cs typeface="Times New Roman"/>
              </a:rPr>
              <a:t>d</a:t>
            </a:r>
            <a:r>
              <a:rPr sz="2200" spc="-5" dirty="0">
                <a:latin typeface="Times New Roman"/>
                <a:cs typeface="Times New Roman"/>
              </a:rPr>
              <a:t> </a:t>
            </a:r>
            <a:r>
              <a:rPr sz="2200" spc="-10" dirty="0">
                <a:latin typeface="Times New Roman"/>
                <a:cs typeface="Times New Roman"/>
              </a:rPr>
              <a:t>in</a:t>
            </a:r>
            <a:endParaRPr sz="2200" dirty="0">
              <a:latin typeface="Times New Roman"/>
              <a:cs typeface="Times New Roman"/>
            </a:endParaRPr>
          </a:p>
          <a:p>
            <a:pPr marL="355600">
              <a:lnSpc>
                <a:spcPct val="100000"/>
              </a:lnSpc>
            </a:pPr>
            <a:r>
              <a:rPr sz="2200" spc="-10" dirty="0">
                <a:latin typeface="Times New Roman"/>
                <a:cs typeface="Times New Roman"/>
              </a:rPr>
              <a:t>every</a:t>
            </a:r>
            <a:r>
              <a:rPr sz="2200" spc="5" dirty="0">
                <a:latin typeface="Times New Roman"/>
                <a:cs typeface="Times New Roman"/>
              </a:rPr>
              <a:t> </a:t>
            </a:r>
            <a:r>
              <a:rPr sz="2200" spc="-15" dirty="0">
                <a:latin typeface="Times New Roman"/>
                <a:cs typeface="Times New Roman"/>
              </a:rPr>
              <a:t>datagram</a:t>
            </a:r>
            <a:r>
              <a:rPr lang="en-US" sz="2200" spc="-15" dirty="0">
                <a:latin typeface="Times New Roman"/>
                <a:cs typeface="Times New Roman"/>
              </a:rPr>
              <a:t>.</a:t>
            </a:r>
          </a:p>
          <a:p>
            <a:pPr marL="355600">
              <a:lnSpc>
                <a:spcPct val="100000"/>
              </a:lnSpc>
            </a:pPr>
            <a:endParaRPr sz="2200" dirty="0">
              <a:latin typeface="Times New Roman"/>
              <a:cs typeface="Times New Roman"/>
            </a:endParaRPr>
          </a:p>
          <a:p>
            <a:pPr marL="355600" indent="-342900">
              <a:lnSpc>
                <a:spcPct val="100000"/>
              </a:lnSpc>
              <a:buFont typeface="Arial"/>
              <a:buChar char="•"/>
              <a:tabLst>
                <a:tab pos="355600" algn="l"/>
              </a:tabLst>
            </a:pPr>
            <a:r>
              <a:rPr sz="2200" b="1" i="1" spc="-15" dirty="0">
                <a:latin typeface="Times New Roman"/>
                <a:cs typeface="Times New Roman"/>
              </a:rPr>
              <a:t>Dat</a:t>
            </a:r>
            <a:r>
              <a:rPr sz="2200" b="1" i="1" spc="-5" dirty="0">
                <a:latin typeface="Times New Roman"/>
                <a:cs typeface="Times New Roman"/>
              </a:rPr>
              <a:t>a</a:t>
            </a:r>
            <a:r>
              <a:rPr sz="2200" b="1" spc="-10" dirty="0">
                <a:latin typeface="Times New Roman"/>
                <a:cs typeface="Times New Roman"/>
              </a:rPr>
              <a:t>:</a:t>
            </a:r>
            <a:r>
              <a:rPr sz="2200" b="1" dirty="0">
                <a:latin typeface="Times New Roman"/>
                <a:cs typeface="Times New Roman"/>
              </a:rPr>
              <a:t> </a:t>
            </a:r>
            <a:r>
              <a:rPr sz="2200" spc="-15" dirty="0">
                <a:latin typeface="Times New Roman"/>
                <a:cs typeface="Times New Roman"/>
              </a:rPr>
              <a:t>co</a:t>
            </a:r>
            <a:r>
              <a:rPr sz="2200" spc="-10" dirty="0">
                <a:latin typeface="Times New Roman"/>
                <a:cs typeface="Times New Roman"/>
              </a:rPr>
              <a:t>ntains</a:t>
            </a:r>
            <a:r>
              <a:rPr sz="2200" spc="-5" dirty="0">
                <a:latin typeface="Times New Roman"/>
                <a:cs typeface="Times New Roman"/>
              </a:rPr>
              <a:t> </a:t>
            </a:r>
            <a:r>
              <a:rPr sz="2200" spc="-10" dirty="0">
                <a:latin typeface="Times New Roman"/>
                <a:cs typeface="Times New Roman"/>
              </a:rPr>
              <a:t>the</a:t>
            </a:r>
            <a:r>
              <a:rPr sz="2200" spc="-5" dirty="0">
                <a:latin typeface="Times New Roman"/>
                <a:cs typeface="Times New Roman"/>
              </a:rPr>
              <a:t> </a:t>
            </a:r>
            <a:r>
              <a:rPr sz="2200" spc="-10" dirty="0">
                <a:latin typeface="Times New Roman"/>
                <a:cs typeface="Times New Roman"/>
              </a:rPr>
              <a:t>user</a:t>
            </a:r>
            <a:r>
              <a:rPr sz="2200" spc="-5" dirty="0">
                <a:latin typeface="Times New Roman"/>
                <a:cs typeface="Times New Roman"/>
              </a:rPr>
              <a:t> </a:t>
            </a:r>
            <a:r>
              <a:rPr sz="2200" spc="-10" dirty="0">
                <a:latin typeface="Times New Roman"/>
                <a:cs typeface="Times New Roman"/>
              </a:rPr>
              <a:t>data</a:t>
            </a:r>
            <a:r>
              <a:rPr lang="en-US" sz="2200" spc="-10" dirty="0">
                <a:latin typeface="Times New Roman"/>
                <a:cs typeface="Times New Roman"/>
              </a:rPr>
              <a:t>.</a:t>
            </a:r>
            <a:endParaRPr sz="2200" dirty="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58644" y="38100"/>
            <a:ext cx="7772400" cy="1600200"/>
          </a:xfrm>
        </p:spPr>
        <p:txBody>
          <a:bodyPr>
            <a:normAutofit/>
          </a:bodyPr>
          <a:lstStyle/>
          <a:p>
            <a:r>
              <a:rPr lang="en-AU" b="1" dirty="0"/>
              <a:t>IPv6 Packet Format</a:t>
            </a:r>
            <a:endParaRPr lang="en-US" b="1" dirty="0"/>
          </a:p>
        </p:txBody>
      </p:sp>
      <p:pic>
        <p:nvPicPr>
          <p:cNvPr id="4" name="Picture 5"/>
          <p:cNvPicPr>
            <a:picLocks noChangeAspect="1" noChangeArrowheads="1"/>
          </p:cNvPicPr>
          <p:nvPr/>
        </p:nvPicPr>
        <p:blipFill rotWithShape="1">
          <a:blip r:embed="rId2" cstate="print"/>
          <a:srcRect l="894" r="792"/>
          <a:stretch/>
        </p:blipFill>
        <p:spPr bwMode="auto">
          <a:xfrm>
            <a:off x="381001" y="1447800"/>
            <a:ext cx="8382000" cy="4572000"/>
          </a:xfrm>
          <a:prstGeom prst="rect">
            <a:avLst/>
          </a:prstGeom>
          <a:noFill/>
          <a:ln w="9525">
            <a:noFill/>
            <a:miter lim="800000"/>
            <a:headEnd/>
            <a:tailEnd/>
          </a:ln>
          <a:effectLst/>
        </p:spPr>
      </p:pic>
    </p:spTree>
    <p:extLst>
      <p:ext uri="{BB962C8B-B14F-4D97-AF65-F5344CB8AC3E}">
        <p14:creationId xmlns:p14="http://schemas.microsoft.com/office/powerpoint/2010/main" val="1694251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13BC0-06ED-B12F-869E-CE1607C65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B5DAC-CC76-6D7F-0D53-A5C6190B788A}"/>
              </a:ext>
            </a:extLst>
          </p:cNvPr>
          <p:cNvSpPr>
            <a:spLocks noGrp="1"/>
          </p:cNvSpPr>
          <p:nvPr>
            <p:ph type="ctrTitle" idx="4294967295"/>
          </p:nvPr>
        </p:nvSpPr>
        <p:spPr>
          <a:xfrm>
            <a:off x="533400" y="152400"/>
            <a:ext cx="7772400" cy="1028700"/>
          </a:xfrm>
        </p:spPr>
        <p:txBody>
          <a:bodyPr>
            <a:normAutofit/>
          </a:bodyPr>
          <a:lstStyle/>
          <a:p>
            <a:r>
              <a:rPr lang="en-AU" b="1" dirty="0"/>
              <a:t>IPv6 Packet Format</a:t>
            </a:r>
            <a:endParaRPr lang="en-US" b="1" dirty="0"/>
          </a:p>
        </p:txBody>
      </p:sp>
      <p:sp>
        <p:nvSpPr>
          <p:cNvPr id="15" name="TextBox 14">
            <a:extLst>
              <a:ext uri="{FF2B5EF4-FFF2-40B4-BE49-F238E27FC236}">
                <a16:creationId xmlns:a16="http://schemas.microsoft.com/office/drawing/2014/main" id="{0E015964-36CE-7850-9E74-599D4780F9A0}"/>
              </a:ext>
            </a:extLst>
          </p:cNvPr>
          <p:cNvSpPr txBox="1"/>
          <p:nvPr/>
        </p:nvSpPr>
        <p:spPr>
          <a:xfrm>
            <a:off x="720213" y="1447800"/>
            <a:ext cx="6781800" cy="46536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Version</a:t>
            </a:r>
            <a:r>
              <a:rPr lang="en-US" sz="2000" dirty="0">
                <a:latin typeface="Times New Roman" panose="02020603050405020304" pitchFamily="18" charset="0"/>
                <a:cs typeface="Times New Roman" panose="02020603050405020304" pitchFamily="18" charset="0"/>
              </a:rPr>
              <a:t> – Always 6 for IPV6.</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Traffic Class </a:t>
            </a:r>
            <a:r>
              <a:rPr lang="en-US" sz="2000" dirty="0">
                <a:latin typeface="Times New Roman" panose="02020603050405020304" pitchFamily="18" charset="0"/>
                <a:cs typeface="Times New Roman" panose="02020603050405020304" pitchFamily="18" charset="0"/>
              </a:rPr>
              <a:t>- Similar to IPv4’s Type of Service (used for priority and QoS)</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Flow label </a:t>
            </a:r>
            <a:r>
              <a:rPr lang="en-US" sz="2000" dirty="0">
                <a:latin typeface="Times New Roman" panose="02020603050405020304" pitchFamily="18" charset="0"/>
                <a:cs typeface="Times New Roman" panose="02020603050405020304" pitchFamily="18" charset="0"/>
              </a:rPr>
              <a:t>- Used to label packets in the same "flow" (for QoS)</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Payload Length </a:t>
            </a:r>
            <a:r>
              <a:rPr lang="en-US" sz="2000" dirty="0">
                <a:latin typeface="Times New Roman" panose="02020603050405020304" pitchFamily="18" charset="0"/>
                <a:cs typeface="Times New Roman" panose="02020603050405020304" pitchFamily="18" charset="0"/>
              </a:rPr>
              <a:t>- Length of the payload (excluding header)</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Next Header </a:t>
            </a:r>
            <a:r>
              <a:rPr lang="en-US" sz="2000" dirty="0">
                <a:latin typeface="Times New Roman" panose="02020603050405020304" pitchFamily="18" charset="0"/>
                <a:cs typeface="Times New Roman" panose="02020603050405020304" pitchFamily="18" charset="0"/>
              </a:rPr>
              <a:t>- Identifies the next header .</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Hop Limit - </a:t>
            </a:r>
            <a:r>
              <a:rPr lang="en-US" sz="2000" dirty="0">
                <a:latin typeface="Times New Roman" panose="02020603050405020304" pitchFamily="18" charset="0"/>
                <a:cs typeface="Times New Roman" panose="02020603050405020304" pitchFamily="18" charset="0"/>
              </a:rPr>
              <a:t>Same as TTL in IPv4; decrements at each router</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Source Address </a:t>
            </a:r>
            <a:r>
              <a:rPr lang="en-US" sz="2000" dirty="0">
                <a:latin typeface="Times New Roman" panose="02020603050405020304" pitchFamily="18" charset="0"/>
                <a:cs typeface="Times New Roman" panose="02020603050405020304" pitchFamily="18" charset="0"/>
              </a:rPr>
              <a:t>- IPv6 address of the sender.</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Destination Address </a:t>
            </a:r>
            <a:r>
              <a:rPr lang="en-US" sz="2000" dirty="0">
                <a:latin typeface="Times New Roman" panose="02020603050405020304" pitchFamily="18" charset="0"/>
                <a:cs typeface="Times New Roman" panose="02020603050405020304" pitchFamily="18" charset="0"/>
              </a:rPr>
              <a:t>- IPv6 address of the receiver.</a:t>
            </a:r>
          </a:p>
        </p:txBody>
      </p:sp>
    </p:spTree>
    <p:extLst>
      <p:ext uri="{BB962C8B-B14F-4D97-AF65-F5344CB8AC3E}">
        <p14:creationId xmlns:p14="http://schemas.microsoft.com/office/powerpoint/2010/main" val="2100846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04800" y="457201"/>
            <a:ext cx="7010400" cy="838199"/>
          </a:xfrm>
        </p:spPr>
        <p:txBody>
          <a:bodyPr>
            <a:normAutofit/>
          </a:bodyPr>
          <a:lstStyle/>
          <a:p>
            <a:r>
              <a:rPr lang="en-AU" b="1" dirty="0"/>
              <a:t>IPv6: Large Address Space </a:t>
            </a:r>
          </a:p>
        </p:txBody>
      </p:sp>
      <p:pic>
        <p:nvPicPr>
          <p:cNvPr id="5" name="Picture 3"/>
          <p:cNvPicPr>
            <a:picLocks noGrp="1" noChangeAspect="1" noChangeArrowheads="1"/>
          </p:cNvPicPr>
          <p:nvPr>
            <p:ph idx="1"/>
          </p:nvPr>
        </p:nvPicPr>
        <p:blipFill>
          <a:blip r:embed="rId2" cstate="print"/>
          <a:srcRect/>
          <a:stretch>
            <a:fillRect/>
          </a:stretch>
        </p:blipFill>
        <p:spPr>
          <a:xfrm>
            <a:off x="0" y="1066800"/>
            <a:ext cx="8515350" cy="5410200"/>
          </a:xfrm>
          <a:noFill/>
          <a:ln/>
        </p:spPr>
      </p:pic>
    </p:spTree>
    <p:extLst>
      <p:ext uri="{BB962C8B-B14F-4D97-AF65-F5344CB8AC3E}">
        <p14:creationId xmlns:p14="http://schemas.microsoft.com/office/powerpoint/2010/main" val="837885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066800" y="228600"/>
            <a:ext cx="2514600" cy="762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1" i="0" u="none" strike="noStrike" kern="1200" cap="none" spc="0" normalizeH="0" baseline="0" noProof="0" dirty="0">
                <a:ln>
                  <a:noFill/>
                </a:ln>
                <a:solidFill>
                  <a:schemeClr val="tx1"/>
                </a:solidFill>
                <a:effectLst/>
                <a:uLnTx/>
                <a:uFillTx/>
                <a:latin typeface="+mj-lt"/>
                <a:ea typeface="+mj-ea"/>
                <a:cs typeface="+mj-cs"/>
              </a:rPr>
              <a:t>IP Packet</a:t>
            </a:r>
          </a:p>
        </p:txBody>
      </p:sp>
      <p:sp>
        <p:nvSpPr>
          <p:cNvPr id="7" name="Rectangle 3"/>
          <p:cNvSpPr>
            <a:spLocks noGrp="1" noChangeArrowheads="1"/>
          </p:cNvSpPr>
          <p:nvPr>
            <p:ph idx="1"/>
          </p:nvPr>
        </p:nvSpPr>
        <p:spPr>
          <a:xfrm>
            <a:off x="457200" y="1524000"/>
            <a:ext cx="8458200" cy="3447098"/>
          </a:xfrm>
        </p:spPr>
        <p:txBody>
          <a:bodyPr>
            <a:normAutofit fontScale="92500" lnSpcReduction="20000"/>
          </a:bodyPr>
          <a:lstStyle/>
          <a:p>
            <a:pPr marL="0" indent="0">
              <a:buNone/>
            </a:pPr>
            <a:r>
              <a:rPr lang="en-AU" sz="2600" dirty="0"/>
              <a:t>An IP packet has two fundamental components:</a:t>
            </a:r>
          </a:p>
          <a:p>
            <a:pPr marL="0" indent="0">
              <a:buNone/>
            </a:pPr>
            <a:endParaRPr lang="en-AU" sz="2600" dirty="0"/>
          </a:p>
          <a:p>
            <a:pPr marL="839788" lvl="1" indent="-495300">
              <a:buFont typeface="Wingdings" pitchFamily="2" charset="2"/>
              <a:buAutoNum type="arabicPeriod"/>
            </a:pPr>
            <a:r>
              <a:rPr lang="en-AU" sz="2200" b="1" dirty="0"/>
              <a:t>IP header</a:t>
            </a:r>
          </a:p>
          <a:p>
            <a:pPr marL="1131888" lvl="2" indent="-438150">
              <a:buFont typeface="Arial" panose="020B0604020202020204" pitchFamily="34" charset="0"/>
              <a:buChar char="•"/>
            </a:pPr>
            <a:r>
              <a:rPr lang="en-AU" sz="2200" dirty="0"/>
              <a:t>contains many fields that are used by routers to forward the packet from network to network to a final destination. </a:t>
            </a:r>
          </a:p>
          <a:p>
            <a:pPr marL="1131888" lvl="2" indent="-438150">
              <a:buFont typeface="Arial" panose="020B0604020202020204" pitchFamily="34" charset="0"/>
              <a:buChar char="•"/>
            </a:pPr>
            <a:r>
              <a:rPr lang="en-AU" sz="2200" dirty="0"/>
              <a:t> identify the sender, receiver, and transport protocol and define many other  Parameters.</a:t>
            </a:r>
          </a:p>
          <a:p>
            <a:pPr marL="693738" lvl="2" indent="0">
              <a:buNone/>
            </a:pPr>
            <a:endParaRPr lang="en-AU" sz="2200" dirty="0"/>
          </a:p>
          <a:p>
            <a:pPr marL="839788" lvl="1" indent="-495300">
              <a:buFont typeface="Wingdings" pitchFamily="2" charset="2"/>
              <a:buAutoNum type="arabicPeriod"/>
            </a:pPr>
            <a:r>
              <a:rPr lang="en-AU" sz="2200" b="1" dirty="0"/>
              <a:t>Payload</a:t>
            </a:r>
          </a:p>
          <a:p>
            <a:pPr marL="1131888" lvl="2" indent="-438150">
              <a:buFont typeface="Arial" panose="020B0604020202020204" pitchFamily="34" charset="0"/>
              <a:buChar char="•"/>
            </a:pPr>
            <a:r>
              <a:rPr lang="en-AU" sz="2200" dirty="0"/>
              <a:t>Represents the information (data) to be delivered to the receiver by the sender.</a:t>
            </a:r>
          </a:p>
          <a:p>
            <a:pPr marL="1131888" lvl="2" indent="-438150">
              <a:buFont typeface="Arial" panose="020B0604020202020204" pitchFamily="34" charset="0"/>
              <a:buChar char="•"/>
            </a:pPr>
            <a:r>
              <a:rPr lang="en-AU" sz="2200" dirty="0"/>
              <a:t>Contains data &amp; upper-layer information.</a:t>
            </a:r>
          </a:p>
        </p:txBody>
      </p:sp>
    </p:spTree>
    <p:extLst>
      <p:ext uri="{BB962C8B-B14F-4D97-AF65-F5344CB8AC3E}">
        <p14:creationId xmlns:p14="http://schemas.microsoft.com/office/powerpoint/2010/main" val="1465600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52400" y="533401"/>
            <a:ext cx="5711821" cy="762000"/>
          </a:xfrm>
        </p:spPr>
        <p:txBody>
          <a:bodyPr>
            <a:normAutofit/>
          </a:bodyPr>
          <a:lstStyle/>
          <a:p>
            <a:r>
              <a:rPr lang="en-AU" b="1" dirty="0"/>
              <a:t>IPv4 </a:t>
            </a:r>
            <a:r>
              <a:rPr lang="en-AU" b="1" dirty="0" err="1"/>
              <a:t>vs</a:t>
            </a:r>
            <a:r>
              <a:rPr lang="en-AU" b="1" dirty="0"/>
              <a:t> IPv6 Header</a:t>
            </a:r>
          </a:p>
        </p:txBody>
      </p:sp>
      <p:pic>
        <p:nvPicPr>
          <p:cNvPr id="5" name="Picture 3"/>
          <p:cNvPicPr>
            <a:picLocks noGrp="1" noChangeAspect="1" noChangeArrowheads="1"/>
          </p:cNvPicPr>
          <p:nvPr>
            <p:ph idx="1"/>
          </p:nvPr>
        </p:nvPicPr>
        <p:blipFill>
          <a:blip r:embed="rId2" cstate="print"/>
          <a:srcRect/>
          <a:stretch>
            <a:fillRect/>
          </a:stretch>
        </p:blipFill>
        <p:spPr bwMode="auto">
          <a:xfrm>
            <a:off x="0" y="1292225"/>
            <a:ext cx="9117013" cy="5108575"/>
          </a:xfrm>
          <a:prstGeom prst="rect">
            <a:avLst/>
          </a:prstGeom>
          <a:noFill/>
          <a:ln w="9525">
            <a:noFill/>
            <a:miter lim="800000"/>
            <a:headEnd/>
            <a:tailEnd/>
          </a:ln>
          <a:effectLst/>
        </p:spPr>
      </p:pic>
    </p:spTree>
    <p:extLst>
      <p:ext uri="{BB962C8B-B14F-4D97-AF65-F5344CB8AC3E}">
        <p14:creationId xmlns:p14="http://schemas.microsoft.com/office/powerpoint/2010/main" val="506614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76200" y="533400"/>
            <a:ext cx="9067800" cy="5970865"/>
          </a:xfrm>
        </p:spPr>
        <p:txBody>
          <a:bodyPr>
            <a:normAutofit fontScale="92500" lnSpcReduction="20000"/>
          </a:bodyPr>
          <a:lstStyle/>
          <a:p>
            <a:r>
              <a:rPr lang="en-GB" sz="2400" b="1" u="sng" dirty="0">
                <a:latin typeface="Times New Roman" pitchFamily="18" charset="0"/>
                <a:cs typeface="Times New Roman" pitchFamily="18" charset="0"/>
              </a:rPr>
              <a:t>Limitations of IPv4</a:t>
            </a:r>
          </a:p>
          <a:p>
            <a:r>
              <a:rPr lang="en-GB" sz="2000" dirty="0">
                <a:latin typeface="Times New Roman" pitchFamily="18" charset="0"/>
                <a:cs typeface="Times New Roman" pitchFamily="18" charset="0"/>
              </a:rPr>
              <a:t> Address Space</a:t>
            </a:r>
          </a:p>
          <a:p>
            <a:r>
              <a:rPr lang="en-GB" sz="2000" dirty="0">
                <a:latin typeface="Times New Roman" pitchFamily="18" charset="0"/>
                <a:cs typeface="Times New Roman" pitchFamily="18" charset="0"/>
              </a:rPr>
              <a:t> Various unnecessary and Variable header fields</a:t>
            </a:r>
          </a:p>
          <a:p>
            <a:r>
              <a:rPr lang="en-GB" sz="2000" dirty="0">
                <a:latin typeface="Times New Roman" pitchFamily="18" charset="0"/>
                <a:cs typeface="Times New Roman" pitchFamily="18" charset="0"/>
              </a:rPr>
              <a:t> Fragmentation in Router</a:t>
            </a:r>
          </a:p>
          <a:p>
            <a:r>
              <a:rPr lang="en-GB" sz="2000" dirty="0">
                <a:latin typeface="Times New Roman" pitchFamily="18" charset="0"/>
                <a:cs typeface="Times New Roman" pitchFamily="18" charset="0"/>
              </a:rPr>
              <a:t> Addressing Model</a:t>
            </a:r>
          </a:p>
          <a:p>
            <a:r>
              <a:rPr lang="en-GB" sz="2000" dirty="0">
                <a:latin typeface="Times New Roman" pitchFamily="18" charset="0"/>
                <a:cs typeface="Times New Roman" pitchFamily="18" charset="0"/>
              </a:rPr>
              <a:t> NAT</a:t>
            </a:r>
          </a:p>
          <a:p>
            <a:r>
              <a:rPr lang="en-GB" sz="2000" dirty="0">
                <a:latin typeface="Times New Roman" pitchFamily="18" charset="0"/>
                <a:cs typeface="Times New Roman" pitchFamily="18" charset="0"/>
              </a:rPr>
              <a:t> Broadcast Versus Multicast</a:t>
            </a:r>
          </a:p>
          <a:p>
            <a:r>
              <a:rPr lang="en-GB" sz="2000" dirty="0">
                <a:latin typeface="Times New Roman" pitchFamily="18" charset="0"/>
                <a:cs typeface="Times New Roman" pitchFamily="18" charset="0"/>
              </a:rPr>
              <a:t> Quality of Service</a:t>
            </a:r>
          </a:p>
          <a:p>
            <a:r>
              <a:rPr lang="en-GB" sz="2400" b="1" u="sng" dirty="0">
                <a:latin typeface="Times New Roman" pitchFamily="18" charset="0"/>
                <a:cs typeface="Times New Roman" pitchFamily="18" charset="0"/>
              </a:rPr>
              <a:t>Most important changes introduced in IPv6</a:t>
            </a:r>
          </a:p>
          <a:p>
            <a:r>
              <a:rPr lang="en-GB" sz="2000" dirty="0">
                <a:latin typeface="Times New Roman" pitchFamily="18" charset="0"/>
                <a:cs typeface="Times New Roman" pitchFamily="18" charset="0"/>
              </a:rPr>
              <a:t> Expanded addressing capabilities</a:t>
            </a:r>
          </a:p>
          <a:p>
            <a:r>
              <a:rPr lang="en-GB" sz="2000" dirty="0">
                <a:latin typeface="Times New Roman" pitchFamily="18" charset="0"/>
                <a:cs typeface="Times New Roman" pitchFamily="18" charset="0"/>
              </a:rPr>
              <a:t> Size increases from 32 bits to 128 bits. This ensures that the IP address wouldn’t run</a:t>
            </a:r>
          </a:p>
          <a:p>
            <a:r>
              <a:rPr lang="en-GB" sz="2000" dirty="0">
                <a:latin typeface="Times New Roman" pitchFamily="18" charset="0"/>
                <a:cs typeface="Times New Roman" pitchFamily="18" charset="0"/>
              </a:rPr>
              <a:t>out of IP addresses.</a:t>
            </a:r>
          </a:p>
          <a:p>
            <a:r>
              <a:rPr lang="en-GB" sz="2000" dirty="0">
                <a:latin typeface="Times New Roman" pitchFamily="18" charset="0"/>
                <a:cs typeface="Times New Roman" pitchFamily="18" charset="0"/>
              </a:rPr>
              <a:t> In addition to unicast and multicast addresses, it introduced </a:t>
            </a:r>
            <a:r>
              <a:rPr lang="en-GB" sz="2000" dirty="0" err="1">
                <a:latin typeface="Times New Roman" pitchFamily="18" charset="0"/>
                <a:cs typeface="Times New Roman" pitchFamily="18" charset="0"/>
              </a:rPr>
              <a:t>anycast</a:t>
            </a:r>
            <a:r>
              <a:rPr lang="en-GB" sz="2000" dirty="0">
                <a:latin typeface="Times New Roman" pitchFamily="18" charset="0"/>
                <a:cs typeface="Times New Roman" pitchFamily="18" charset="0"/>
              </a:rPr>
              <a:t> address, which</a:t>
            </a:r>
          </a:p>
          <a:p>
            <a:r>
              <a:rPr lang="en-GB" sz="2000" dirty="0">
                <a:latin typeface="Times New Roman" pitchFamily="18" charset="0"/>
                <a:cs typeface="Times New Roman" pitchFamily="18" charset="0"/>
              </a:rPr>
              <a:t>    allows a datagram to be delivered to any one of a group of hosts.</a:t>
            </a:r>
          </a:p>
          <a:p>
            <a:r>
              <a:rPr lang="en-GB" sz="2000" dirty="0">
                <a:latin typeface="Times New Roman" pitchFamily="18" charset="0"/>
                <a:cs typeface="Times New Roman" pitchFamily="18" charset="0"/>
              </a:rPr>
              <a:t> A streamlined 40 bytes header</a:t>
            </a:r>
          </a:p>
          <a:p>
            <a:r>
              <a:rPr lang="en-GB" sz="2000" dirty="0">
                <a:latin typeface="Times New Roman" pitchFamily="18" charset="0"/>
                <a:cs typeface="Times New Roman" pitchFamily="18" charset="0"/>
              </a:rPr>
              <a:t> Allows for faster processing of the IP datagram</a:t>
            </a:r>
          </a:p>
          <a:p>
            <a:r>
              <a:rPr lang="en-GB" sz="2000" dirty="0">
                <a:latin typeface="Times New Roman" pitchFamily="18" charset="0"/>
                <a:cs typeface="Times New Roman" pitchFamily="18" charset="0"/>
              </a:rPr>
              <a:t> Flow labelling and priority</a:t>
            </a:r>
          </a:p>
          <a:p>
            <a:r>
              <a:rPr lang="en-GB" sz="2000" dirty="0">
                <a:latin typeface="Times New Roman" pitchFamily="18" charset="0"/>
                <a:cs typeface="Times New Roman" pitchFamily="18" charset="0"/>
              </a:rPr>
              <a:t> Has an elusive definition of flow.(according to quality of service or real time service</a:t>
            </a:r>
          </a:p>
          <a:p>
            <a:r>
              <a:rPr lang="en-GB" sz="2000" dirty="0">
                <a:latin typeface="Times New Roman" pitchFamily="18" charset="0"/>
                <a:cs typeface="Times New Roman" pitchFamily="18" charset="0"/>
              </a:rPr>
              <a:t>e.g. audio and video transfer).</a:t>
            </a:r>
          </a:p>
        </p:txBody>
      </p:sp>
    </p:spTree>
    <p:extLst>
      <p:ext uri="{BB962C8B-B14F-4D97-AF65-F5344CB8AC3E}">
        <p14:creationId xmlns:p14="http://schemas.microsoft.com/office/powerpoint/2010/main" val="2229847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2296" y="1828751"/>
            <a:ext cx="8486912" cy="4309628"/>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609600" y="499310"/>
            <a:ext cx="7771765" cy="615553"/>
          </a:xfrm>
          <a:prstGeom prst="rect">
            <a:avLst/>
          </a:prstGeom>
        </p:spPr>
        <p:txBody>
          <a:bodyPr vert="horz" wrap="square" lIns="0" tIns="0" rIns="0" bIns="0" rtlCol="0">
            <a:spAutoFit/>
          </a:bodyPr>
          <a:lstStyle/>
          <a:p>
            <a:pPr marL="12700">
              <a:lnSpc>
                <a:spcPct val="100000"/>
              </a:lnSpc>
            </a:pPr>
            <a:r>
              <a:rPr sz="4000" spc="-35" dirty="0">
                <a:solidFill>
                  <a:srgbClr val="424455"/>
                </a:solidFill>
                <a:latin typeface="Trebuchet MS"/>
                <a:cs typeface="Trebuchet MS"/>
              </a:rPr>
              <a:t>N</a:t>
            </a:r>
            <a:r>
              <a:rPr sz="4000" spc="-20" dirty="0">
                <a:solidFill>
                  <a:srgbClr val="424455"/>
                </a:solidFill>
                <a:latin typeface="Trebuchet MS"/>
                <a:cs typeface="Trebuchet MS"/>
              </a:rPr>
              <a:t>e</a:t>
            </a:r>
            <a:r>
              <a:rPr sz="4000" spc="-30" dirty="0">
                <a:solidFill>
                  <a:srgbClr val="424455"/>
                </a:solidFill>
                <a:latin typeface="Trebuchet MS"/>
                <a:cs typeface="Trebuchet MS"/>
              </a:rPr>
              <a:t>twor</a:t>
            </a:r>
            <a:r>
              <a:rPr sz="4000" spc="-25" dirty="0">
                <a:solidFill>
                  <a:srgbClr val="424455"/>
                </a:solidFill>
                <a:latin typeface="Trebuchet MS"/>
                <a:cs typeface="Trebuchet MS"/>
              </a:rPr>
              <a:t>k</a:t>
            </a:r>
            <a:r>
              <a:rPr sz="4000" dirty="0">
                <a:solidFill>
                  <a:srgbClr val="424455"/>
                </a:solidFill>
                <a:latin typeface="Times New Roman"/>
                <a:cs typeface="Times New Roman"/>
              </a:rPr>
              <a:t> </a:t>
            </a:r>
            <a:r>
              <a:rPr sz="4000" spc="-20" dirty="0">
                <a:solidFill>
                  <a:srgbClr val="424455"/>
                </a:solidFill>
                <a:latin typeface="Trebuchet MS"/>
                <a:cs typeface="Trebuchet MS"/>
              </a:rPr>
              <a:t>Address</a:t>
            </a:r>
            <a:r>
              <a:rPr sz="4000" spc="140" dirty="0">
                <a:solidFill>
                  <a:srgbClr val="424455"/>
                </a:solidFill>
                <a:latin typeface="Times New Roman"/>
                <a:cs typeface="Times New Roman"/>
              </a:rPr>
              <a:t> </a:t>
            </a:r>
            <a:r>
              <a:rPr sz="4000" spc="-475" dirty="0">
                <a:solidFill>
                  <a:srgbClr val="424455"/>
                </a:solidFill>
                <a:latin typeface="Trebuchet MS"/>
                <a:cs typeface="Trebuchet MS"/>
              </a:rPr>
              <a:t>T</a:t>
            </a:r>
            <a:r>
              <a:rPr sz="4000" spc="-20" dirty="0">
                <a:solidFill>
                  <a:srgbClr val="424455"/>
                </a:solidFill>
                <a:latin typeface="Trebuchet MS"/>
                <a:cs typeface="Trebuchet MS"/>
              </a:rPr>
              <a:t>ranslation</a:t>
            </a:r>
            <a:r>
              <a:rPr sz="4000" spc="195" dirty="0">
                <a:solidFill>
                  <a:srgbClr val="424455"/>
                </a:solidFill>
                <a:latin typeface="Times New Roman"/>
                <a:cs typeface="Times New Roman"/>
              </a:rPr>
              <a:t> </a:t>
            </a:r>
            <a:r>
              <a:rPr sz="4000" spc="-30" dirty="0">
                <a:solidFill>
                  <a:srgbClr val="424455"/>
                </a:solidFill>
                <a:latin typeface="Trebuchet MS"/>
                <a:cs typeface="Trebuchet MS"/>
              </a:rPr>
              <a:t>(N</a:t>
            </a:r>
            <a:r>
              <a:rPr sz="4000" spc="-415" dirty="0">
                <a:solidFill>
                  <a:srgbClr val="424455"/>
                </a:solidFill>
                <a:latin typeface="Trebuchet MS"/>
                <a:cs typeface="Trebuchet MS"/>
              </a:rPr>
              <a:t>A</a:t>
            </a:r>
            <a:r>
              <a:rPr sz="4000" spc="-20" dirty="0">
                <a:solidFill>
                  <a:srgbClr val="424455"/>
                </a:solidFill>
                <a:latin typeface="Trebuchet MS"/>
                <a:cs typeface="Trebuchet MS"/>
              </a:rPr>
              <a:t>T)</a:t>
            </a:r>
            <a:endParaRPr sz="4000" dirty="0">
              <a:latin typeface="Trebuchet MS"/>
              <a:cs typeface="Trebuchet MS"/>
            </a:endParaRPr>
          </a:p>
        </p:txBody>
      </p:sp>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extLst>
      <p:ext uri="{BB962C8B-B14F-4D97-AF65-F5344CB8AC3E}">
        <p14:creationId xmlns:p14="http://schemas.microsoft.com/office/powerpoint/2010/main" val="140802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BD18-2A66-542D-DEAE-2D7E8B2DA860}"/>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73818C8E-BC84-0550-0740-F1B2840B070D}"/>
              </a:ext>
            </a:extLst>
          </p:cNvPr>
          <p:cNvSpPr txBox="1"/>
          <p:nvPr/>
        </p:nvSpPr>
        <p:spPr>
          <a:xfrm>
            <a:off x="609600" y="499310"/>
            <a:ext cx="7771765" cy="615553"/>
          </a:xfrm>
          <a:prstGeom prst="rect">
            <a:avLst/>
          </a:prstGeom>
        </p:spPr>
        <p:txBody>
          <a:bodyPr vert="horz" wrap="square" lIns="0" tIns="0" rIns="0" bIns="0" rtlCol="0">
            <a:spAutoFit/>
          </a:bodyPr>
          <a:lstStyle/>
          <a:p>
            <a:pPr marL="12700">
              <a:lnSpc>
                <a:spcPct val="100000"/>
              </a:lnSpc>
            </a:pPr>
            <a:r>
              <a:rPr sz="4000" spc="-35" dirty="0">
                <a:solidFill>
                  <a:srgbClr val="424455"/>
                </a:solidFill>
                <a:latin typeface="Trebuchet MS"/>
                <a:cs typeface="Trebuchet MS"/>
              </a:rPr>
              <a:t>N</a:t>
            </a:r>
            <a:r>
              <a:rPr sz="4000" spc="-20" dirty="0">
                <a:solidFill>
                  <a:srgbClr val="424455"/>
                </a:solidFill>
                <a:latin typeface="Trebuchet MS"/>
                <a:cs typeface="Trebuchet MS"/>
              </a:rPr>
              <a:t>e</a:t>
            </a:r>
            <a:r>
              <a:rPr sz="4000" spc="-30" dirty="0">
                <a:solidFill>
                  <a:srgbClr val="424455"/>
                </a:solidFill>
                <a:latin typeface="Trebuchet MS"/>
                <a:cs typeface="Trebuchet MS"/>
              </a:rPr>
              <a:t>twor</a:t>
            </a:r>
            <a:r>
              <a:rPr sz="4000" spc="-25" dirty="0">
                <a:solidFill>
                  <a:srgbClr val="424455"/>
                </a:solidFill>
                <a:latin typeface="Trebuchet MS"/>
                <a:cs typeface="Trebuchet MS"/>
              </a:rPr>
              <a:t>k</a:t>
            </a:r>
            <a:r>
              <a:rPr sz="4000" dirty="0">
                <a:solidFill>
                  <a:srgbClr val="424455"/>
                </a:solidFill>
                <a:latin typeface="Times New Roman"/>
                <a:cs typeface="Times New Roman"/>
              </a:rPr>
              <a:t> </a:t>
            </a:r>
            <a:r>
              <a:rPr sz="4000" spc="-20" dirty="0">
                <a:solidFill>
                  <a:srgbClr val="424455"/>
                </a:solidFill>
                <a:latin typeface="Trebuchet MS"/>
                <a:cs typeface="Trebuchet MS"/>
              </a:rPr>
              <a:t>Address</a:t>
            </a:r>
            <a:r>
              <a:rPr sz="4000" spc="140" dirty="0">
                <a:solidFill>
                  <a:srgbClr val="424455"/>
                </a:solidFill>
                <a:latin typeface="Times New Roman"/>
                <a:cs typeface="Times New Roman"/>
              </a:rPr>
              <a:t> </a:t>
            </a:r>
            <a:r>
              <a:rPr sz="4000" spc="-475" dirty="0">
                <a:solidFill>
                  <a:srgbClr val="424455"/>
                </a:solidFill>
                <a:latin typeface="Trebuchet MS"/>
                <a:cs typeface="Trebuchet MS"/>
              </a:rPr>
              <a:t>T</a:t>
            </a:r>
            <a:r>
              <a:rPr sz="4000" spc="-20" dirty="0">
                <a:solidFill>
                  <a:srgbClr val="424455"/>
                </a:solidFill>
                <a:latin typeface="Trebuchet MS"/>
                <a:cs typeface="Trebuchet MS"/>
              </a:rPr>
              <a:t>ranslation</a:t>
            </a:r>
            <a:r>
              <a:rPr sz="4000" spc="195" dirty="0">
                <a:solidFill>
                  <a:srgbClr val="424455"/>
                </a:solidFill>
                <a:latin typeface="Times New Roman"/>
                <a:cs typeface="Times New Roman"/>
              </a:rPr>
              <a:t> </a:t>
            </a:r>
            <a:r>
              <a:rPr sz="4000" spc="-30" dirty="0">
                <a:solidFill>
                  <a:srgbClr val="424455"/>
                </a:solidFill>
                <a:latin typeface="Trebuchet MS"/>
                <a:cs typeface="Trebuchet MS"/>
              </a:rPr>
              <a:t>(N</a:t>
            </a:r>
            <a:r>
              <a:rPr sz="4000" spc="-415" dirty="0">
                <a:solidFill>
                  <a:srgbClr val="424455"/>
                </a:solidFill>
                <a:latin typeface="Trebuchet MS"/>
                <a:cs typeface="Trebuchet MS"/>
              </a:rPr>
              <a:t>A</a:t>
            </a:r>
            <a:r>
              <a:rPr sz="4000" spc="-20" dirty="0">
                <a:solidFill>
                  <a:srgbClr val="424455"/>
                </a:solidFill>
                <a:latin typeface="Trebuchet MS"/>
                <a:cs typeface="Trebuchet MS"/>
              </a:rPr>
              <a:t>T)</a:t>
            </a:r>
            <a:endParaRPr sz="4000" dirty="0">
              <a:latin typeface="Trebuchet MS"/>
              <a:cs typeface="Trebuchet MS"/>
            </a:endParaRPr>
          </a:p>
        </p:txBody>
      </p:sp>
      <p:sp>
        <p:nvSpPr>
          <p:cNvPr id="6" name="TextBox 5">
            <a:extLst>
              <a:ext uri="{FF2B5EF4-FFF2-40B4-BE49-F238E27FC236}">
                <a16:creationId xmlns:a16="http://schemas.microsoft.com/office/drawing/2014/main" id="{B424363D-1F71-AA42-740C-66D87C9D70C8}"/>
              </a:ext>
            </a:extLst>
          </p:cNvPr>
          <p:cNvSpPr txBox="1"/>
          <p:nvPr/>
        </p:nvSpPr>
        <p:spPr>
          <a:xfrm>
            <a:off x="609600" y="1705688"/>
            <a:ext cx="7620000" cy="3693319"/>
          </a:xfrm>
          <a:prstGeom prst="rect">
            <a:avLst/>
          </a:prstGeom>
          <a:noFill/>
        </p:spPr>
        <p:txBody>
          <a:bodyPr wrap="square">
            <a:spAutoFit/>
          </a:bodyPr>
          <a:lstStyle/>
          <a:p>
            <a:r>
              <a:rPr lang="en-US" b="1" dirty="0"/>
              <a:t>Network Address Translation (NAT)</a:t>
            </a:r>
            <a:r>
              <a:rPr lang="en-US" dirty="0"/>
              <a:t> is a process used in computer networks to modify the IP address information in IP packet headers while they are in transit across a router or firewall. NAT allows multiple devices on a private network to share a single public IP address when accessing the internet.</a:t>
            </a:r>
          </a:p>
          <a:p>
            <a:endParaRPr lang="en-US" dirty="0"/>
          </a:p>
          <a:p>
            <a:r>
              <a:rPr lang="en-US" b="1" dirty="0"/>
              <a:t>Why is NAT needed?</a:t>
            </a:r>
          </a:p>
          <a:p>
            <a:pPr marL="285750" indent="-285750">
              <a:buFont typeface="Arial" panose="020B0604020202020204" pitchFamily="34" charset="0"/>
              <a:buChar char="•"/>
            </a:pPr>
            <a:r>
              <a:rPr lang="en-US" b="1" dirty="0"/>
              <a:t>IPv4 address shortage:</a:t>
            </a:r>
            <a:r>
              <a:rPr lang="en-US" dirty="0"/>
              <a:t> There are limited IPv4 addresses, and NAT helps conserve them by allowing many devices to share one public IP.</a:t>
            </a:r>
          </a:p>
          <a:p>
            <a:pPr marL="285750" indent="-285750">
              <a:buFont typeface="Arial" panose="020B0604020202020204" pitchFamily="34" charset="0"/>
              <a:buChar char="•"/>
            </a:pPr>
            <a:r>
              <a:rPr lang="en-US" b="1" dirty="0"/>
              <a:t>Security:</a:t>
            </a:r>
            <a:r>
              <a:rPr lang="en-US" dirty="0"/>
              <a:t> NAT hides internal private IP addresses from the external network, providing a layer of security.</a:t>
            </a:r>
          </a:p>
          <a:p>
            <a:pPr marL="285750" indent="-285750">
              <a:buFont typeface="Arial" panose="020B0604020202020204" pitchFamily="34" charset="0"/>
              <a:buChar char="•"/>
            </a:pPr>
            <a:r>
              <a:rPr lang="en-US" b="1" dirty="0"/>
              <a:t>Simplifies IP management:</a:t>
            </a:r>
            <a:r>
              <a:rPr lang="en-US" dirty="0"/>
              <a:t> Private IPs can be reused inside different networks without conflict.</a:t>
            </a:r>
          </a:p>
          <a:p>
            <a:endParaRPr lang="en-US" dirty="0"/>
          </a:p>
        </p:txBody>
      </p:sp>
    </p:spTree>
    <p:extLst>
      <p:ext uri="{BB962C8B-B14F-4D97-AF65-F5344CB8AC3E}">
        <p14:creationId xmlns:p14="http://schemas.microsoft.com/office/powerpoint/2010/main" val="1475503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95E40-FF4C-5EC9-60BF-67898E9024E7}"/>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FBD64D0-87C4-F330-75EF-CCB3BB3F9382}"/>
              </a:ext>
            </a:extLst>
          </p:cNvPr>
          <p:cNvSpPr txBox="1"/>
          <p:nvPr/>
        </p:nvSpPr>
        <p:spPr>
          <a:xfrm>
            <a:off x="609600" y="499310"/>
            <a:ext cx="7771765" cy="615553"/>
          </a:xfrm>
          <a:prstGeom prst="rect">
            <a:avLst/>
          </a:prstGeom>
        </p:spPr>
        <p:txBody>
          <a:bodyPr vert="horz" wrap="square" lIns="0" tIns="0" rIns="0" bIns="0" rtlCol="0">
            <a:spAutoFit/>
          </a:bodyPr>
          <a:lstStyle/>
          <a:p>
            <a:pPr marL="12700">
              <a:lnSpc>
                <a:spcPct val="100000"/>
              </a:lnSpc>
            </a:pPr>
            <a:r>
              <a:rPr sz="4000" spc="-35" dirty="0">
                <a:solidFill>
                  <a:srgbClr val="424455"/>
                </a:solidFill>
                <a:latin typeface="Trebuchet MS"/>
                <a:cs typeface="Trebuchet MS"/>
              </a:rPr>
              <a:t>N</a:t>
            </a:r>
            <a:r>
              <a:rPr sz="4000" spc="-20" dirty="0">
                <a:solidFill>
                  <a:srgbClr val="424455"/>
                </a:solidFill>
                <a:latin typeface="Trebuchet MS"/>
                <a:cs typeface="Trebuchet MS"/>
              </a:rPr>
              <a:t>e</a:t>
            </a:r>
            <a:r>
              <a:rPr sz="4000" spc="-30" dirty="0">
                <a:solidFill>
                  <a:srgbClr val="424455"/>
                </a:solidFill>
                <a:latin typeface="Trebuchet MS"/>
                <a:cs typeface="Trebuchet MS"/>
              </a:rPr>
              <a:t>twor</a:t>
            </a:r>
            <a:r>
              <a:rPr sz="4000" spc="-25" dirty="0">
                <a:solidFill>
                  <a:srgbClr val="424455"/>
                </a:solidFill>
                <a:latin typeface="Trebuchet MS"/>
                <a:cs typeface="Trebuchet MS"/>
              </a:rPr>
              <a:t>k</a:t>
            </a:r>
            <a:r>
              <a:rPr sz="4000" dirty="0">
                <a:solidFill>
                  <a:srgbClr val="424455"/>
                </a:solidFill>
                <a:latin typeface="Times New Roman"/>
                <a:cs typeface="Times New Roman"/>
              </a:rPr>
              <a:t> </a:t>
            </a:r>
            <a:r>
              <a:rPr sz="4000" spc="-20" dirty="0">
                <a:solidFill>
                  <a:srgbClr val="424455"/>
                </a:solidFill>
                <a:latin typeface="Trebuchet MS"/>
                <a:cs typeface="Trebuchet MS"/>
              </a:rPr>
              <a:t>Address</a:t>
            </a:r>
            <a:r>
              <a:rPr sz="4000" spc="140" dirty="0">
                <a:solidFill>
                  <a:srgbClr val="424455"/>
                </a:solidFill>
                <a:latin typeface="Times New Roman"/>
                <a:cs typeface="Times New Roman"/>
              </a:rPr>
              <a:t> </a:t>
            </a:r>
            <a:r>
              <a:rPr sz="4000" spc="-475" dirty="0">
                <a:solidFill>
                  <a:srgbClr val="424455"/>
                </a:solidFill>
                <a:latin typeface="Trebuchet MS"/>
                <a:cs typeface="Trebuchet MS"/>
              </a:rPr>
              <a:t>T</a:t>
            </a:r>
            <a:r>
              <a:rPr sz="4000" spc="-20" dirty="0">
                <a:solidFill>
                  <a:srgbClr val="424455"/>
                </a:solidFill>
                <a:latin typeface="Trebuchet MS"/>
                <a:cs typeface="Trebuchet MS"/>
              </a:rPr>
              <a:t>ranslation</a:t>
            </a:r>
            <a:r>
              <a:rPr sz="4000" spc="195" dirty="0">
                <a:solidFill>
                  <a:srgbClr val="424455"/>
                </a:solidFill>
                <a:latin typeface="Times New Roman"/>
                <a:cs typeface="Times New Roman"/>
              </a:rPr>
              <a:t> </a:t>
            </a:r>
            <a:r>
              <a:rPr sz="4000" spc="-30" dirty="0">
                <a:solidFill>
                  <a:srgbClr val="424455"/>
                </a:solidFill>
                <a:latin typeface="Trebuchet MS"/>
                <a:cs typeface="Trebuchet MS"/>
              </a:rPr>
              <a:t>(N</a:t>
            </a:r>
            <a:r>
              <a:rPr sz="4000" spc="-415" dirty="0">
                <a:solidFill>
                  <a:srgbClr val="424455"/>
                </a:solidFill>
                <a:latin typeface="Trebuchet MS"/>
                <a:cs typeface="Trebuchet MS"/>
              </a:rPr>
              <a:t>A</a:t>
            </a:r>
            <a:r>
              <a:rPr sz="4000" spc="-20" dirty="0">
                <a:solidFill>
                  <a:srgbClr val="424455"/>
                </a:solidFill>
                <a:latin typeface="Trebuchet MS"/>
                <a:cs typeface="Trebuchet MS"/>
              </a:rPr>
              <a:t>T)</a:t>
            </a:r>
            <a:endParaRPr sz="4000" dirty="0">
              <a:latin typeface="Trebuchet MS"/>
              <a:cs typeface="Trebuchet MS"/>
            </a:endParaRPr>
          </a:p>
        </p:txBody>
      </p:sp>
      <p:sp>
        <p:nvSpPr>
          <p:cNvPr id="6" name="TextBox 5">
            <a:extLst>
              <a:ext uri="{FF2B5EF4-FFF2-40B4-BE49-F238E27FC236}">
                <a16:creationId xmlns:a16="http://schemas.microsoft.com/office/drawing/2014/main" id="{1EECC2C8-46F4-F641-245C-32475EA7CAAD}"/>
              </a:ext>
            </a:extLst>
          </p:cNvPr>
          <p:cNvSpPr txBox="1"/>
          <p:nvPr/>
        </p:nvSpPr>
        <p:spPr>
          <a:xfrm>
            <a:off x="609600" y="1705688"/>
            <a:ext cx="7620000" cy="3970318"/>
          </a:xfrm>
          <a:prstGeom prst="rect">
            <a:avLst/>
          </a:prstGeom>
          <a:noFill/>
        </p:spPr>
        <p:txBody>
          <a:bodyPr wrap="square">
            <a:spAutoFit/>
          </a:bodyPr>
          <a:lstStyle/>
          <a:p>
            <a:r>
              <a:rPr lang="en-US" b="1" dirty="0"/>
              <a:t>How NAT works:</a:t>
            </a:r>
          </a:p>
          <a:p>
            <a:pPr marL="285750" indent="-285750">
              <a:lnSpc>
                <a:spcPct val="150000"/>
              </a:lnSpc>
              <a:buFont typeface="Arial" panose="020B0604020202020204" pitchFamily="34" charset="0"/>
              <a:buChar char="•"/>
            </a:pPr>
            <a:r>
              <a:rPr lang="en-US" dirty="0"/>
              <a:t>Devices inside a private network have private IP addresses (e.g., 192.168.x.x, 10.x.x.x).</a:t>
            </a:r>
          </a:p>
          <a:p>
            <a:pPr marL="285750" indent="-285750">
              <a:lnSpc>
                <a:spcPct val="150000"/>
              </a:lnSpc>
              <a:buFont typeface="Arial" panose="020B0604020202020204" pitchFamily="34" charset="0"/>
              <a:buChar char="•"/>
            </a:pPr>
            <a:r>
              <a:rPr lang="en-US" dirty="0"/>
              <a:t>When a device wants to communicate with the internet, the NAT-enabled router translates the private IP to the router’s public IP.</a:t>
            </a:r>
          </a:p>
          <a:p>
            <a:pPr marL="285750" indent="-285750">
              <a:lnSpc>
                <a:spcPct val="150000"/>
              </a:lnSpc>
              <a:buFont typeface="Arial" panose="020B0604020202020204" pitchFamily="34" charset="0"/>
              <a:buChar char="•"/>
            </a:pPr>
            <a:r>
              <a:rPr lang="en-US" dirty="0"/>
              <a:t>The router keeps track of outgoing connections using </a:t>
            </a:r>
            <a:r>
              <a:rPr lang="en-US" b="1" dirty="0"/>
              <a:t>port numbers</a:t>
            </a:r>
            <a:r>
              <a:rPr lang="en-US" dirty="0"/>
              <a:t> so that responses can be routed back to the correct internal device.</a:t>
            </a:r>
          </a:p>
          <a:p>
            <a:pPr marL="285750" indent="-285750">
              <a:lnSpc>
                <a:spcPct val="150000"/>
              </a:lnSpc>
              <a:buFont typeface="Arial" panose="020B0604020202020204" pitchFamily="34" charset="0"/>
              <a:buChar char="•"/>
            </a:pPr>
            <a:r>
              <a:rPr lang="en-US" dirty="0"/>
              <a:t>When the response arrives, the NAT device translates the public IP back to the private IP and forwards the packet inside.</a:t>
            </a:r>
          </a:p>
          <a:p>
            <a:endParaRPr lang="en-US" dirty="0"/>
          </a:p>
        </p:txBody>
      </p:sp>
    </p:spTree>
    <p:extLst>
      <p:ext uri="{BB962C8B-B14F-4D97-AF65-F5344CB8AC3E}">
        <p14:creationId xmlns:p14="http://schemas.microsoft.com/office/powerpoint/2010/main" val="100072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1926" y="2912958"/>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4" name="object 4"/>
          <p:cNvSpPr txBox="1"/>
          <p:nvPr/>
        </p:nvSpPr>
        <p:spPr>
          <a:xfrm>
            <a:off x="991926" y="3248492"/>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5" name="object 5"/>
          <p:cNvSpPr txBox="1"/>
          <p:nvPr/>
        </p:nvSpPr>
        <p:spPr>
          <a:xfrm>
            <a:off x="991926" y="3583773"/>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6" name="object 6"/>
          <p:cNvSpPr txBox="1"/>
          <p:nvPr/>
        </p:nvSpPr>
        <p:spPr>
          <a:xfrm>
            <a:off x="991926" y="3919053"/>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7" name="object 7"/>
          <p:cNvSpPr txBox="1"/>
          <p:nvPr/>
        </p:nvSpPr>
        <p:spPr>
          <a:xfrm>
            <a:off x="991926" y="4254714"/>
            <a:ext cx="50165" cy="95885"/>
          </a:xfrm>
          <a:prstGeom prst="rect">
            <a:avLst/>
          </a:prstGeom>
        </p:spPr>
        <p:txBody>
          <a:bodyPr vert="horz" wrap="square" lIns="0" tIns="0" rIns="0" bIns="0" rtlCol="0">
            <a:spAutoFit/>
          </a:bodyPr>
          <a:lstStyle/>
          <a:p>
            <a:pPr marL="12700">
              <a:lnSpc>
                <a:spcPct val="100000"/>
              </a:lnSpc>
            </a:pPr>
            <a:r>
              <a:rPr sz="550" dirty="0">
                <a:solidFill>
                  <a:srgbClr val="437F85"/>
                </a:solidFill>
                <a:latin typeface="Arial"/>
                <a:cs typeface="Arial"/>
              </a:rPr>
              <a:t>•</a:t>
            </a:r>
            <a:endParaRPr sz="550">
              <a:latin typeface="Arial"/>
              <a:cs typeface="Arial"/>
            </a:endParaRPr>
          </a:p>
        </p:txBody>
      </p:sp>
      <p:sp>
        <p:nvSpPr>
          <p:cNvPr id="8" name="object 8"/>
          <p:cNvSpPr/>
          <p:nvPr/>
        </p:nvSpPr>
        <p:spPr>
          <a:xfrm>
            <a:off x="2133730" y="2057360"/>
            <a:ext cx="1905000" cy="457200"/>
          </a:xfrm>
          <a:custGeom>
            <a:avLst/>
            <a:gdLst/>
            <a:ahLst/>
            <a:cxnLst/>
            <a:rect l="l" t="t" r="r" b="b"/>
            <a:pathLst>
              <a:path w="1905000" h="457200">
                <a:moveTo>
                  <a:pt x="0" y="456843"/>
                </a:moveTo>
                <a:lnTo>
                  <a:pt x="1904737" y="456843"/>
                </a:lnTo>
                <a:lnTo>
                  <a:pt x="1904737" y="0"/>
                </a:lnTo>
                <a:lnTo>
                  <a:pt x="0" y="0"/>
                </a:lnTo>
                <a:lnTo>
                  <a:pt x="0" y="456843"/>
                </a:lnTo>
                <a:close/>
              </a:path>
            </a:pathLst>
          </a:custGeom>
          <a:solidFill>
            <a:srgbClr val="525389"/>
          </a:solidFill>
        </p:spPr>
        <p:txBody>
          <a:bodyPr wrap="square" lIns="0" tIns="0" rIns="0" bIns="0" rtlCol="0"/>
          <a:lstStyle/>
          <a:p>
            <a:endParaRPr/>
          </a:p>
        </p:txBody>
      </p:sp>
      <p:sp>
        <p:nvSpPr>
          <p:cNvPr id="9" name="object 9"/>
          <p:cNvSpPr/>
          <p:nvPr/>
        </p:nvSpPr>
        <p:spPr>
          <a:xfrm>
            <a:off x="4038477" y="2051060"/>
            <a:ext cx="0" cy="469900"/>
          </a:xfrm>
          <a:custGeom>
            <a:avLst/>
            <a:gdLst/>
            <a:ahLst/>
            <a:cxnLst/>
            <a:rect l="l" t="t" r="r" b="b"/>
            <a:pathLst>
              <a:path h="469900">
                <a:moveTo>
                  <a:pt x="0" y="0"/>
                </a:moveTo>
                <a:lnTo>
                  <a:pt x="0" y="469513"/>
                </a:lnTo>
              </a:path>
            </a:pathLst>
          </a:custGeom>
          <a:ln w="12700">
            <a:solidFill>
              <a:srgbClr val="000000"/>
            </a:solidFill>
          </a:ln>
        </p:spPr>
        <p:txBody>
          <a:bodyPr wrap="square" lIns="0" tIns="0" rIns="0" bIns="0" rtlCol="0"/>
          <a:lstStyle/>
          <a:p>
            <a:endParaRPr/>
          </a:p>
        </p:txBody>
      </p:sp>
      <p:sp>
        <p:nvSpPr>
          <p:cNvPr id="10" name="object 10"/>
          <p:cNvSpPr/>
          <p:nvPr/>
        </p:nvSpPr>
        <p:spPr>
          <a:xfrm>
            <a:off x="2133730" y="2051060"/>
            <a:ext cx="0" cy="469900"/>
          </a:xfrm>
          <a:custGeom>
            <a:avLst/>
            <a:gdLst/>
            <a:ahLst/>
            <a:cxnLst/>
            <a:rect l="l" t="t" r="r" b="b"/>
            <a:pathLst>
              <a:path h="469900">
                <a:moveTo>
                  <a:pt x="0" y="0"/>
                </a:moveTo>
                <a:lnTo>
                  <a:pt x="0" y="469513"/>
                </a:lnTo>
              </a:path>
            </a:pathLst>
          </a:custGeom>
          <a:ln w="12700">
            <a:solidFill>
              <a:srgbClr val="000000"/>
            </a:solidFill>
          </a:ln>
        </p:spPr>
        <p:txBody>
          <a:bodyPr wrap="square" lIns="0" tIns="0" rIns="0" bIns="0" rtlCol="0"/>
          <a:lstStyle/>
          <a:p>
            <a:endParaRPr/>
          </a:p>
        </p:txBody>
      </p:sp>
      <p:sp>
        <p:nvSpPr>
          <p:cNvPr id="11" name="object 11"/>
          <p:cNvSpPr/>
          <p:nvPr/>
        </p:nvSpPr>
        <p:spPr>
          <a:xfrm>
            <a:off x="5943234" y="2051060"/>
            <a:ext cx="0" cy="469900"/>
          </a:xfrm>
          <a:custGeom>
            <a:avLst/>
            <a:gdLst/>
            <a:ahLst/>
            <a:cxnLst/>
            <a:rect l="l" t="t" r="r" b="b"/>
            <a:pathLst>
              <a:path h="469900">
                <a:moveTo>
                  <a:pt x="0" y="0"/>
                </a:moveTo>
                <a:lnTo>
                  <a:pt x="0" y="469513"/>
                </a:lnTo>
              </a:path>
            </a:pathLst>
          </a:custGeom>
          <a:ln w="12700">
            <a:solidFill>
              <a:srgbClr val="000000"/>
            </a:solidFill>
          </a:ln>
        </p:spPr>
        <p:txBody>
          <a:bodyPr wrap="square" lIns="0" tIns="0" rIns="0" bIns="0" rtlCol="0"/>
          <a:lstStyle/>
          <a:p>
            <a:endParaRPr/>
          </a:p>
        </p:txBody>
      </p:sp>
      <p:sp>
        <p:nvSpPr>
          <p:cNvPr id="12" name="object 12"/>
          <p:cNvSpPr/>
          <p:nvPr/>
        </p:nvSpPr>
        <p:spPr>
          <a:xfrm>
            <a:off x="2127372" y="2057400"/>
            <a:ext cx="3822700" cy="0"/>
          </a:xfrm>
          <a:custGeom>
            <a:avLst/>
            <a:gdLst/>
            <a:ahLst/>
            <a:cxnLst/>
            <a:rect l="l" t="t" r="r" b="b"/>
            <a:pathLst>
              <a:path w="3822700">
                <a:moveTo>
                  <a:pt x="0" y="0"/>
                </a:moveTo>
                <a:lnTo>
                  <a:pt x="3822201" y="0"/>
                </a:lnTo>
              </a:path>
            </a:pathLst>
          </a:custGeom>
          <a:ln w="12700">
            <a:solidFill>
              <a:srgbClr val="000000"/>
            </a:solidFill>
          </a:ln>
        </p:spPr>
        <p:txBody>
          <a:bodyPr wrap="square" lIns="0" tIns="0" rIns="0" bIns="0" rtlCol="0"/>
          <a:lstStyle/>
          <a:p>
            <a:endParaRPr/>
          </a:p>
        </p:txBody>
      </p:sp>
      <p:sp>
        <p:nvSpPr>
          <p:cNvPr id="13" name="object 13"/>
          <p:cNvSpPr/>
          <p:nvPr/>
        </p:nvSpPr>
        <p:spPr>
          <a:xfrm>
            <a:off x="2127372" y="2514203"/>
            <a:ext cx="3822700" cy="0"/>
          </a:xfrm>
          <a:custGeom>
            <a:avLst/>
            <a:gdLst/>
            <a:ahLst/>
            <a:cxnLst/>
            <a:rect l="l" t="t" r="r" b="b"/>
            <a:pathLst>
              <a:path w="3822700">
                <a:moveTo>
                  <a:pt x="0" y="0"/>
                </a:moveTo>
                <a:lnTo>
                  <a:pt x="3822201" y="0"/>
                </a:lnTo>
              </a:path>
            </a:pathLst>
          </a:custGeom>
          <a:ln w="12700">
            <a:solidFill>
              <a:srgbClr val="000000"/>
            </a:solidFill>
          </a:ln>
        </p:spPr>
        <p:txBody>
          <a:bodyPr wrap="square" lIns="0" tIns="0" rIns="0" bIns="0" rtlCol="0"/>
          <a:lstStyle/>
          <a:p>
            <a:endParaRPr/>
          </a:p>
        </p:txBody>
      </p:sp>
      <p:sp>
        <p:nvSpPr>
          <p:cNvPr id="14" name="object 14"/>
          <p:cNvSpPr txBox="1"/>
          <p:nvPr/>
        </p:nvSpPr>
        <p:spPr>
          <a:xfrm>
            <a:off x="609600" y="505660"/>
            <a:ext cx="7772399" cy="5024452"/>
          </a:xfrm>
          <a:prstGeom prst="rect">
            <a:avLst/>
          </a:prstGeom>
        </p:spPr>
        <p:txBody>
          <a:bodyPr vert="horz" wrap="square" lIns="0" tIns="0" rIns="0" bIns="0" rtlCol="0">
            <a:spAutoFit/>
          </a:bodyPr>
          <a:lstStyle/>
          <a:p>
            <a:pPr marL="12700">
              <a:lnSpc>
                <a:spcPct val="100000"/>
              </a:lnSpc>
              <a:spcBef>
                <a:spcPts val="690"/>
              </a:spcBef>
            </a:pPr>
            <a:r>
              <a:rPr sz="4000" spc="-25" dirty="0">
                <a:solidFill>
                  <a:srgbClr val="424455"/>
                </a:solidFill>
                <a:latin typeface="Trebuchet MS"/>
                <a:cs typeface="Trebuchet MS"/>
              </a:rPr>
              <a:t>IP</a:t>
            </a:r>
            <a:r>
              <a:rPr sz="4000" spc="-20" dirty="0">
                <a:solidFill>
                  <a:srgbClr val="424455"/>
                </a:solidFill>
                <a:latin typeface="Trebuchet MS"/>
                <a:cs typeface="Trebuchet MS"/>
              </a:rPr>
              <a:t>V</a:t>
            </a:r>
            <a:r>
              <a:rPr sz="4000" spc="-25" dirty="0">
                <a:solidFill>
                  <a:srgbClr val="424455"/>
                </a:solidFill>
                <a:latin typeface="Trebuchet MS"/>
                <a:cs typeface="Trebuchet MS"/>
              </a:rPr>
              <a:t>4</a:t>
            </a:r>
            <a:r>
              <a:rPr sz="4000" spc="-25" dirty="0">
                <a:solidFill>
                  <a:srgbClr val="424455"/>
                </a:solidFill>
                <a:latin typeface="Times New Roman"/>
                <a:cs typeface="Times New Roman"/>
              </a:rPr>
              <a:t> </a:t>
            </a:r>
            <a:r>
              <a:rPr sz="4000" spc="-20" dirty="0">
                <a:solidFill>
                  <a:srgbClr val="424455"/>
                </a:solidFill>
                <a:latin typeface="Trebuchet MS"/>
                <a:cs typeface="Trebuchet MS"/>
              </a:rPr>
              <a:t>Addressing</a:t>
            </a:r>
            <a:endParaRPr sz="4000" dirty="0">
              <a:latin typeface="Trebuchet MS"/>
              <a:cs typeface="Trebuchet MS"/>
            </a:endParaRPr>
          </a:p>
          <a:p>
            <a:pPr marL="355600" indent="-342900">
              <a:lnSpc>
                <a:spcPct val="100000"/>
              </a:lnSpc>
              <a:spcBef>
                <a:spcPts val="1305"/>
              </a:spcBef>
              <a:buFont typeface="Arial"/>
              <a:buChar char="•"/>
              <a:tabLst>
                <a:tab pos="355600" algn="l"/>
              </a:tabLst>
            </a:pPr>
            <a:r>
              <a:rPr sz="2200" spc="-15" dirty="0">
                <a:latin typeface="Times New Roman"/>
                <a:cs typeface="Times New Roman"/>
              </a:rPr>
              <a:t>32</a:t>
            </a:r>
            <a:r>
              <a:rPr sz="2200" spc="-5" dirty="0">
                <a:latin typeface="Times New Roman"/>
                <a:cs typeface="Times New Roman"/>
              </a:rPr>
              <a:t> </a:t>
            </a:r>
            <a:r>
              <a:rPr sz="2200" spc="-10" dirty="0">
                <a:latin typeface="Times New Roman"/>
                <a:cs typeface="Times New Roman"/>
              </a:rPr>
              <a:t>bits</a:t>
            </a:r>
            <a:r>
              <a:rPr sz="2200" spc="-5" dirty="0">
                <a:latin typeface="Times New Roman"/>
                <a:cs typeface="Times New Roman"/>
              </a:rPr>
              <a:t> </a:t>
            </a:r>
            <a:r>
              <a:rPr sz="2200" spc="-10" dirty="0">
                <a:latin typeface="Times New Roman"/>
                <a:cs typeface="Times New Roman"/>
              </a:rPr>
              <a:t>of</a:t>
            </a:r>
            <a:r>
              <a:rPr sz="2200" spc="-5" dirty="0">
                <a:latin typeface="Times New Roman"/>
                <a:cs typeface="Times New Roman"/>
              </a:rPr>
              <a:t> </a:t>
            </a:r>
            <a:r>
              <a:rPr sz="2200" spc="-10" dirty="0">
                <a:latin typeface="Times New Roman"/>
                <a:cs typeface="Times New Roman"/>
              </a:rPr>
              <a:t>IP</a:t>
            </a:r>
            <a:r>
              <a:rPr sz="2200" spc="-80"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dress is</a:t>
            </a:r>
            <a:r>
              <a:rPr sz="2200" spc="-5" dirty="0">
                <a:latin typeface="Times New Roman"/>
                <a:cs typeface="Times New Roman"/>
              </a:rPr>
              <a:t> </a:t>
            </a:r>
            <a:r>
              <a:rPr sz="2200" spc="-10" dirty="0">
                <a:latin typeface="Times New Roman"/>
                <a:cs typeface="Times New Roman"/>
              </a:rPr>
              <a:t>divided</a:t>
            </a:r>
            <a:r>
              <a:rPr sz="2200" spc="-20" dirty="0">
                <a:latin typeface="Times New Roman"/>
                <a:cs typeface="Times New Roman"/>
              </a:rPr>
              <a:t> </a:t>
            </a:r>
            <a:r>
              <a:rPr sz="2200" spc="-10" dirty="0">
                <a:latin typeface="Times New Roman"/>
                <a:cs typeface="Times New Roman"/>
              </a:rPr>
              <a:t>into</a:t>
            </a:r>
            <a:r>
              <a:rPr sz="2200" dirty="0">
                <a:latin typeface="Times New Roman"/>
                <a:cs typeface="Times New Roman"/>
              </a:rPr>
              <a:t> </a:t>
            </a:r>
            <a:r>
              <a:rPr sz="2200" spc="-10" dirty="0">
                <a:latin typeface="Times New Roman"/>
                <a:cs typeface="Times New Roman"/>
              </a:rPr>
              <a:t>n</a:t>
            </a:r>
            <a:r>
              <a:rPr sz="2200" spc="-15" dirty="0">
                <a:latin typeface="Times New Roman"/>
                <a:cs typeface="Times New Roman"/>
              </a:rPr>
              <a:t>etwork</a:t>
            </a:r>
            <a:r>
              <a:rPr sz="2200" spc="5" dirty="0">
                <a:latin typeface="Times New Roman"/>
                <a:cs typeface="Times New Roman"/>
              </a:rPr>
              <a:t> </a:t>
            </a:r>
            <a:r>
              <a:rPr sz="2200" spc="-15" dirty="0">
                <a:latin typeface="Times New Roman"/>
                <a:cs typeface="Times New Roman"/>
              </a:rPr>
              <a:t>and</a:t>
            </a:r>
            <a:r>
              <a:rPr sz="2200" spc="-5" dirty="0">
                <a:latin typeface="Times New Roman"/>
                <a:cs typeface="Times New Roman"/>
              </a:rPr>
              <a:t> </a:t>
            </a:r>
            <a:r>
              <a:rPr sz="2200" spc="-15" dirty="0">
                <a:latin typeface="Times New Roman"/>
                <a:cs typeface="Times New Roman"/>
              </a:rPr>
              <a:t>h</a:t>
            </a:r>
            <a:r>
              <a:rPr sz="2200" spc="-10" dirty="0">
                <a:latin typeface="Times New Roman"/>
                <a:cs typeface="Times New Roman"/>
              </a:rPr>
              <a:t>ost </a:t>
            </a:r>
            <a:r>
              <a:rPr sz="2200" spc="-15" dirty="0">
                <a:latin typeface="Times New Roman"/>
                <a:cs typeface="Times New Roman"/>
              </a:rPr>
              <a:t>p</a:t>
            </a:r>
            <a:r>
              <a:rPr sz="2200" spc="-10" dirty="0">
                <a:latin typeface="Times New Roman"/>
                <a:cs typeface="Times New Roman"/>
              </a:rPr>
              <a:t>ortion.</a:t>
            </a:r>
            <a:endParaRPr sz="2200" dirty="0">
              <a:latin typeface="Times New Roman"/>
              <a:cs typeface="Times New Roman"/>
            </a:endParaRPr>
          </a:p>
          <a:p>
            <a:pPr>
              <a:lnSpc>
                <a:spcPct val="100000"/>
              </a:lnSpc>
              <a:spcBef>
                <a:spcPts val="55"/>
              </a:spcBef>
              <a:buFont typeface="Arial"/>
              <a:buChar char="•"/>
            </a:pPr>
            <a:endParaRPr lang="en-US" sz="1850" dirty="0">
              <a:latin typeface="Times New Roman"/>
              <a:cs typeface="Times New Roman"/>
            </a:endParaRPr>
          </a:p>
          <a:p>
            <a:pPr>
              <a:lnSpc>
                <a:spcPct val="100000"/>
              </a:lnSpc>
              <a:spcBef>
                <a:spcPts val="55"/>
              </a:spcBef>
              <a:buFont typeface="Arial"/>
              <a:buChar char="•"/>
            </a:pPr>
            <a:endParaRPr sz="1850" dirty="0">
              <a:latin typeface="Times New Roman"/>
              <a:cs typeface="Times New Roman"/>
            </a:endParaRPr>
          </a:p>
          <a:p>
            <a:pPr marL="2124075">
              <a:lnSpc>
                <a:spcPts val="2150"/>
              </a:lnSpc>
              <a:tabLst>
                <a:tab pos="4227195" algn="l"/>
              </a:tabLst>
            </a:pPr>
            <a:r>
              <a:rPr sz="1800" b="1" dirty="0">
                <a:solidFill>
                  <a:srgbClr val="FFFFFF"/>
                </a:solidFill>
                <a:latin typeface="Times New Roman"/>
                <a:cs typeface="Times New Roman"/>
              </a:rPr>
              <a:t>Net</a:t>
            </a:r>
            <a:r>
              <a:rPr sz="1800" b="1" spc="15" dirty="0">
                <a:solidFill>
                  <a:srgbClr val="FFFFFF"/>
                </a:solidFill>
                <a:latin typeface="Times New Roman"/>
                <a:cs typeface="Times New Roman"/>
              </a:rPr>
              <a:t>w</a:t>
            </a:r>
            <a:r>
              <a:rPr sz="1800" b="1" dirty="0">
                <a:solidFill>
                  <a:srgbClr val="FFFFFF"/>
                </a:solidFill>
                <a:latin typeface="Times New Roman"/>
                <a:cs typeface="Times New Roman"/>
              </a:rPr>
              <a:t>ork	</a:t>
            </a:r>
            <a:r>
              <a:rPr sz="1800" b="1" dirty="0">
                <a:solidFill>
                  <a:srgbClr val="315F63"/>
                </a:solidFill>
                <a:latin typeface="Times New Roman"/>
                <a:cs typeface="Times New Roman"/>
              </a:rPr>
              <a:t>Host</a:t>
            </a:r>
            <a:endParaRPr sz="1800" dirty="0">
              <a:latin typeface="Times New Roman"/>
              <a:cs typeface="Times New Roman"/>
            </a:endParaRPr>
          </a:p>
          <a:p>
            <a:pPr marL="355600" indent="-342900">
              <a:lnSpc>
                <a:spcPts val="2630"/>
              </a:lnSpc>
              <a:buFont typeface="Arial"/>
              <a:buChar char="•"/>
              <a:tabLst>
                <a:tab pos="355600" algn="l"/>
              </a:tabLst>
            </a:pPr>
            <a:endParaRPr lang="en-US" sz="2200" spc="-10" dirty="0">
              <a:latin typeface="Times New Roman"/>
              <a:cs typeface="Times New Roman"/>
            </a:endParaRPr>
          </a:p>
          <a:p>
            <a:pPr marL="355600" indent="-342900">
              <a:lnSpc>
                <a:spcPts val="2630"/>
              </a:lnSpc>
              <a:buFont typeface="Arial"/>
              <a:buChar char="•"/>
              <a:tabLst>
                <a:tab pos="355600" algn="l"/>
              </a:tabLst>
            </a:pPr>
            <a:endParaRPr lang="en-US" sz="2200" spc="-10" dirty="0">
              <a:latin typeface="Times New Roman"/>
              <a:cs typeface="Times New Roman"/>
            </a:endParaRPr>
          </a:p>
          <a:p>
            <a:pPr marL="355600" indent="-342900">
              <a:lnSpc>
                <a:spcPts val="2630"/>
              </a:lnSpc>
              <a:buFont typeface="Arial"/>
              <a:buChar char="•"/>
              <a:tabLst>
                <a:tab pos="355600" algn="l"/>
              </a:tabLst>
            </a:pPr>
            <a:r>
              <a:rPr sz="2200" spc="-10" dirty="0">
                <a:latin typeface="Times New Roman"/>
                <a:cs typeface="Times New Roman"/>
              </a:rPr>
              <a:t>Clas</a:t>
            </a:r>
            <a:r>
              <a:rPr sz="2200" spc="-20" dirty="0">
                <a:latin typeface="Times New Roman"/>
                <a:cs typeface="Times New Roman"/>
              </a:rPr>
              <a:t>s</a:t>
            </a:r>
            <a:r>
              <a:rPr sz="2200" spc="-10" dirty="0">
                <a:latin typeface="Times New Roman"/>
                <a:cs typeface="Times New Roman"/>
              </a:rPr>
              <a:t>es</a:t>
            </a:r>
            <a:endParaRPr lang="en-US" sz="2200" spc="-10" dirty="0">
              <a:latin typeface="Times New Roman"/>
              <a:cs typeface="Times New Roman"/>
            </a:endParaRPr>
          </a:p>
          <a:p>
            <a:pPr marL="812800" marR="5080" lvl="1" indent="-342900">
              <a:buFont typeface="Arial" panose="020B0604020202020204" pitchFamily="34" charset="0"/>
              <a:buChar char="•"/>
            </a:pPr>
            <a:r>
              <a:rPr lang="en-US" sz="2200" b="1" spc="-20" dirty="0">
                <a:solidFill>
                  <a:srgbClr val="437F85"/>
                </a:solidFill>
                <a:latin typeface="Times New Roman"/>
                <a:cs typeface="Times New Roman"/>
              </a:rPr>
              <a:t>A</a:t>
            </a:r>
            <a:r>
              <a:rPr lang="en-US" sz="2200" b="1" spc="-125" dirty="0">
                <a:solidFill>
                  <a:srgbClr val="437F85"/>
                </a:solidFill>
                <a:latin typeface="Times New Roman"/>
                <a:cs typeface="Times New Roman"/>
              </a:rPr>
              <a:t> </a:t>
            </a:r>
            <a:r>
              <a:rPr lang="en-US" sz="2200" b="1" spc="-10" dirty="0">
                <a:solidFill>
                  <a:srgbClr val="437F85"/>
                </a:solidFill>
                <a:latin typeface="Times New Roman"/>
                <a:cs typeface="Times New Roman"/>
              </a:rPr>
              <a:t>(8</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is</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used</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45" dirty="0">
                <a:solidFill>
                  <a:srgbClr val="437F85"/>
                </a:solidFill>
                <a:latin typeface="Times New Roman"/>
                <a:cs typeface="Times New Roman"/>
              </a:rPr>
              <a:t> </a:t>
            </a:r>
            <a:r>
              <a:rPr lang="en-US" sz="2200" b="1" spc="-15" dirty="0">
                <a:solidFill>
                  <a:srgbClr val="437F85"/>
                </a:solidFill>
                <a:latin typeface="Times New Roman"/>
                <a:cs typeface="Times New Roman"/>
              </a:rPr>
              <a:t>netw</a:t>
            </a:r>
            <a:r>
              <a:rPr lang="en-US" sz="2200" b="1" spc="-10" dirty="0">
                <a:solidFill>
                  <a:srgbClr val="437F85"/>
                </a:solidFill>
                <a:latin typeface="Times New Roman"/>
                <a:cs typeface="Times New Roman"/>
              </a:rPr>
              <a:t>o</a:t>
            </a:r>
            <a:r>
              <a:rPr lang="en-US" sz="2200" b="1" spc="-15" dirty="0">
                <a:solidFill>
                  <a:srgbClr val="437F85"/>
                </a:solidFill>
                <a:latin typeface="Times New Roman"/>
                <a:cs typeface="Times New Roman"/>
              </a:rPr>
              <a:t>rks</a:t>
            </a:r>
            <a:r>
              <a:rPr lang="en-US" sz="2200" b="1" spc="10" dirty="0">
                <a:solidFill>
                  <a:srgbClr val="437F85"/>
                </a:solidFill>
                <a:latin typeface="Times New Roman"/>
                <a:cs typeface="Times New Roman"/>
              </a:rPr>
              <a:t> </a:t>
            </a:r>
            <a:r>
              <a:rPr lang="en-US" sz="2200" b="1" spc="-15" dirty="0">
                <a:solidFill>
                  <a:srgbClr val="437F85"/>
                </a:solidFill>
                <a:latin typeface="Times New Roman"/>
                <a:cs typeface="Times New Roman"/>
              </a:rPr>
              <a:t>a</a:t>
            </a:r>
            <a:r>
              <a:rPr lang="en-US" sz="2200" b="1" spc="-10" dirty="0">
                <a:solidFill>
                  <a:srgbClr val="437F85"/>
                </a:solidFill>
                <a:latin typeface="Times New Roman"/>
                <a:cs typeface="Times New Roman"/>
              </a:rPr>
              <a:t>n</a:t>
            </a:r>
            <a:r>
              <a:rPr lang="en-US" sz="2200" b="1" spc="-15" dirty="0">
                <a:solidFill>
                  <a:srgbClr val="437F85"/>
                </a:solidFill>
                <a:latin typeface="Times New Roman"/>
                <a:cs typeface="Times New Roman"/>
              </a:rPr>
              <a:t>d</a:t>
            </a:r>
            <a:r>
              <a:rPr lang="en-US" sz="2200" b="1" spc="-5" dirty="0">
                <a:solidFill>
                  <a:srgbClr val="437F85"/>
                </a:solidFill>
                <a:latin typeface="Times New Roman"/>
                <a:cs typeface="Times New Roman"/>
              </a:rPr>
              <a:t> </a:t>
            </a:r>
            <a:r>
              <a:rPr lang="en-US" sz="2200" b="1" spc="-55" dirty="0">
                <a:solidFill>
                  <a:srgbClr val="437F85"/>
                </a:solidFill>
                <a:latin typeface="Times New Roman"/>
                <a:cs typeface="Times New Roman"/>
              </a:rPr>
              <a:t>r</a:t>
            </a:r>
            <a:r>
              <a:rPr lang="en-US" sz="2200" b="1" spc="-10" dirty="0">
                <a:solidFill>
                  <a:srgbClr val="437F85"/>
                </a:solidFill>
                <a:latin typeface="Times New Roman"/>
                <a:cs typeface="Times New Roman"/>
              </a:rPr>
              <a:t>est</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24</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35" dirty="0">
                <a:solidFill>
                  <a:srgbClr val="437F85"/>
                </a:solidFill>
                <a:latin typeface="Times New Roman"/>
                <a:cs typeface="Times New Roman"/>
              </a:rPr>
              <a:t> </a:t>
            </a:r>
            <a:r>
              <a:rPr lang="en-US" sz="2200" b="1" spc="-15" dirty="0">
                <a:solidFill>
                  <a:srgbClr val="437F85"/>
                </a:solidFill>
                <a:latin typeface="Times New Roman"/>
                <a:cs typeface="Times New Roman"/>
              </a:rPr>
              <a:t>h</a:t>
            </a:r>
            <a:r>
              <a:rPr lang="en-US" sz="2200" b="1" spc="-10" dirty="0">
                <a:solidFill>
                  <a:srgbClr val="437F85"/>
                </a:solidFill>
                <a:latin typeface="Times New Roman"/>
                <a:cs typeface="Times New Roman"/>
              </a:rPr>
              <a:t>ost) </a:t>
            </a:r>
          </a:p>
          <a:p>
            <a:pPr marL="812800" marR="5080" lvl="1" indent="-342900">
              <a:buFont typeface="Arial" panose="020B0604020202020204" pitchFamily="34" charset="0"/>
              <a:buChar char="•"/>
            </a:pPr>
            <a:r>
              <a:rPr lang="en-US" sz="2200" b="1" spc="-10" dirty="0">
                <a:solidFill>
                  <a:srgbClr val="437F85"/>
                </a:solidFill>
                <a:latin typeface="Times New Roman"/>
                <a:cs typeface="Times New Roman"/>
              </a:rPr>
              <a:t>B</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(1</a:t>
            </a:r>
            <a:r>
              <a:rPr lang="en-US" sz="2200" b="1" spc="-15" dirty="0">
                <a:solidFill>
                  <a:srgbClr val="437F85"/>
                </a:solidFill>
                <a:latin typeface="Times New Roman"/>
                <a:cs typeface="Times New Roman"/>
              </a:rPr>
              <a:t>6</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10" dirty="0">
                <a:solidFill>
                  <a:srgbClr val="437F85"/>
                </a:solidFill>
                <a:latin typeface="Times New Roman"/>
                <a:cs typeface="Times New Roman"/>
              </a:rPr>
              <a:t> </a:t>
            </a:r>
            <a:r>
              <a:rPr lang="en-US" sz="2200" b="1" spc="-10" dirty="0">
                <a:solidFill>
                  <a:srgbClr val="437F85"/>
                </a:solidFill>
                <a:latin typeface="Times New Roman"/>
                <a:cs typeface="Times New Roman"/>
              </a:rPr>
              <a:t>is </a:t>
            </a:r>
            <a:r>
              <a:rPr lang="en-US" sz="2200" b="1" spc="-15" dirty="0">
                <a:solidFill>
                  <a:srgbClr val="437F85"/>
                </a:solidFill>
                <a:latin typeface="Times New Roman"/>
                <a:cs typeface="Times New Roman"/>
              </a:rPr>
              <a:t>used</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45" dirty="0">
                <a:solidFill>
                  <a:srgbClr val="437F85"/>
                </a:solidFill>
                <a:latin typeface="Times New Roman"/>
                <a:cs typeface="Times New Roman"/>
              </a:rPr>
              <a:t> </a:t>
            </a:r>
            <a:r>
              <a:rPr lang="en-US" sz="2200" b="1" spc="-15" dirty="0">
                <a:solidFill>
                  <a:srgbClr val="437F85"/>
                </a:solidFill>
                <a:latin typeface="Times New Roman"/>
                <a:cs typeface="Times New Roman"/>
              </a:rPr>
              <a:t>netw</a:t>
            </a:r>
            <a:r>
              <a:rPr lang="en-US" sz="2200" b="1" spc="-10" dirty="0">
                <a:solidFill>
                  <a:srgbClr val="437F85"/>
                </a:solidFill>
                <a:latin typeface="Times New Roman"/>
                <a:cs typeface="Times New Roman"/>
              </a:rPr>
              <a:t>o</a:t>
            </a:r>
            <a:r>
              <a:rPr lang="en-US" sz="2200" b="1" spc="-15" dirty="0">
                <a:solidFill>
                  <a:srgbClr val="437F85"/>
                </a:solidFill>
                <a:latin typeface="Times New Roman"/>
                <a:cs typeface="Times New Roman"/>
              </a:rPr>
              <a:t>rks</a:t>
            </a:r>
            <a:r>
              <a:rPr lang="en-US" sz="2200" b="1" spc="10" dirty="0">
                <a:solidFill>
                  <a:srgbClr val="437F85"/>
                </a:solidFill>
                <a:latin typeface="Times New Roman"/>
                <a:cs typeface="Times New Roman"/>
              </a:rPr>
              <a:t> </a:t>
            </a:r>
            <a:r>
              <a:rPr lang="en-US" sz="2200" b="1" spc="-15" dirty="0">
                <a:solidFill>
                  <a:srgbClr val="437F85"/>
                </a:solidFill>
                <a:latin typeface="Times New Roman"/>
                <a:cs typeface="Times New Roman"/>
              </a:rPr>
              <a:t>a</a:t>
            </a:r>
            <a:r>
              <a:rPr lang="en-US" sz="2200" b="1" spc="-10" dirty="0">
                <a:solidFill>
                  <a:srgbClr val="437F85"/>
                </a:solidFill>
                <a:latin typeface="Times New Roman"/>
                <a:cs typeface="Times New Roman"/>
              </a:rPr>
              <a:t>n</a:t>
            </a:r>
            <a:r>
              <a:rPr lang="en-US" sz="2200" b="1" spc="-15" dirty="0">
                <a:solidFill>
                  <a:srgbClr val="437F85"/>
                </a:solidFill>
                <a:latin typeface="Times New Roman"/>
                <a:cs typeface="Times New Roman"/>
              </a:rPr>
              <a:t>d</a:t>
            </a:r>
            <a:r>
              <a:rPr lang="en-US" sz="2200" b="1" spc="-5" dirty="0">
                <a:solidFill>
                  <a:srgbClr val="437F85"/>
                </a:solidFill>
                <a:latin typeface="Times New Roman"/>
                <a:cs typeface="Times New Roman"/>
              </a:rPr>
              <a:t> </a:t>
            </a:r>
            <a:r>
              <a:rPr lang="en-US" sz="2200" b="1" spc="-45" dirty="0">
                <a:solidFill>
                  <a:srgbClr val="437F85"/>
                </a:solidFill>
                <a:latin typeface="Times New Roman"/>
                <a:cs typeface="Times New Roman"/>
              </a:rPr>
              <a:t>r</a:t>
            </a:r>
            <a:r>
              <a:rPr lang="en-US" sz="2200" b="1" spc="-10" dirty="0">
                <a:solidFill>
                  <a:srgbClr val="437F85"/>
                </a:solidFill>
                <a:latin typeface="Times New Roman"/>
                <a:cs typeface="Times New Roman"/>
              </a:rPr>
              <a:t>est</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16</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35" dirty="0">
                <a:solidFill>
                  <a:srgbClr val="437F85"/>
                </a:solidFill>
                <a:latin typeface="Times New Roman"/>
                <a:cs typeface="Times New Roman"/>
              </a:rPr>
              <a:t> </a:t>
            </a:r>
            <a:r>
              <a:rPr lang="en-US" sz="2200" b="1" spc="-15" dirty="0">
                <a:solidFill>
                  <a:srgbClr val="437F85"/>
                </a:solidFill>
                <a:latin typeface="Times New Roman"/>
                <a:cs typeface="Times New Roman"/>
              </a:rPr>
              <a:t>h</a:t>
            </a:r>
            <a:r>
              <a:rPr lang="en-US" sz="2200" b="1" spc="-10" dirty="0">
                <a:solidFill>
                  <a:srgbClr val="437F85"/>
                </a:solidFill>
                <a:latin typeface="Times New Roman"/>
                <a:cs typeface="Times New Roman"/>
              </a:rPr>
              <a:t>ost)</a:t>
            </a:r>
            <a:r>
              <a:rPr lang="en-US" sz="2200" b="1" spc="-15" dirty="0">
                <a:solidFill>
                  <a:srgbClr val="437F85"/>
                </a:solidFill>
                <a:latin typeface="Times New Roman"/>
                <a:cs typeface="Times New Roman"/>
              </a:rPr>
              <a:t> </a:t>
            </a:r>
          </a:p>
          <a:p>
            <a:pPr marL="812800" marR="5080" lvl="1" indent="-342900">
              <a:buFont typeface="Arial" panose="020B0604020202020204" pitchFamily="34" charset="0"/>
              <a:buChar char="•"/>
            </a:pPr>
            <a:r>
              <a:rPr lang="en-US" sz="2200" b="1" spc="-15" dirty="0">
                <a:solidFill>
                  <a:srgbClr val="437F85"/>
                </a:solidFill>
                <a:latin typeface="Times New Roman"/>
                <a:cs typeface="Times New Roman"/>
              </a:rPr>
              <a:t>C</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(2</a:t>
            </a:r>
            <a:r>
              <a:rPr lang="en-US" sz="2200" b="1" spc="-15" dirty="0">
                <a:solidFill>
                  <a:srgbClr val="437F85"/>
                </a:solidFill>
                <a:latin typeface="Times New Roman"/>
                <a:cs typeface="Times New Roman"/>
              </a:rPr>
              <a:t>4</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is</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used</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45" dirty="0">
                <a:solidFill>
                  <a:srgbClr val="437F85"/>
                </a:solidFill>
                <a:latin typeface="Times New Roman"/>
                <a:cs typeface="Times New Roman"/>
              </a:rPr>
              <a:t> </a:t>
            </a:r>
            <a:r>
              <a:rPr lang="en-US" sz="2200" b="1" spc="-15" dirty="0">
                <a:solidFill>
                  <a:srgbClr val="437F85"/>
                </a:solidFill>
                <a:latin typeface="Times New Roman"/>
                <a:cs typeface="Times New Roman"/>
              </a:rPr>
              <a:t>netw</a:t>
            </a:r>
            <a:r>
              <a:rPr lang="en-US" sz="2200" b="1" spc="-10" dirty="0">
                <a:solidFill>
                  <a:srgbClr val="437F85"/>
                </a:solidFill>
                <a:latin typeface="Times New Roman"/>
                <a:cs typeface="Times New Roman"/>
              </a:rPr>
              <a:t>o</a:t>
            </a:r>
            <a:r>
              <a:rPr lang="en-US" sz="2200" b="1" spc="-15" dirty="0">
                <a:solidFill>
                  <a:srgbClr val="437F85"/>
                </a:solidFill>
                <a:latin typeface="Times New Roman"/>
                <a:cs typeface="Times New Roman"/>
              </a:rPr>
              <a:t>rks</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and</a:t>
            </a:r>
            <a:r>
              <a:rPr lang="en-US" sz="2200" b="1" spc="5" dirty="0">
                <a:solidFill>
                  <a:srgbClr val="437F85"/>
                </a:solidFill>
                <a:latin typeface="Times New Roman"/>
                <a:cs typeface="Times New Roman"/>
              </a:rPr>
              <a:t> </a:t>
            </a:r>
            <a:r>
              <a:rPr lang="en-US" sz="2200" b="1" spc="-50" dirty="0">
                <a:solidFill>
                  <a:srgbClr val="437F85"/>
                </a:solidFill>
                <a:latin typeface="Times New Roman"/>
                <a:cs typeface="Times New Roman"/>
              </a:rPr>
              <a:t>r</a:t>
            </a:r>
            <a:r>
              <a:rPr lang="en-US" sz="2200" b="1" spc="-10" dirty="0">
                <a:solidFill>
                  <a:srgbClr val="437F85"/>
                </a:solidFill>
                <a:latin typeface="Times New Roman"/>
                <a:cs typeface="Times New Roman"/>
              </a:rPr>
              <a:t>est</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8</a:t>
            </a:r>
            <a:r>
              <a:rPr lang="en-US" sz="2200" b="1" dirty="0">
                <a:solidFill>
                  <a:srgbClr val="437F85"/>
                </a:solidFill>
                <a:latin typeface="Times New Roman"/>
                <a:cs typeface="Times New Roman"/>
              </a:rPr>
              <a:t> </a:t>
            </a:r>
            <a:r>
              <a:rPr lang="en-US" sz="2200" b="1" spc="-10" dirty="0">
                <a:solidFill>
                  <a:srgbClr val="437F85"/>
                </a:solidFill>
                <a:latin typeface="Times New Roman"/>
                <a:cs typeface="Times New Roman"/>
              </a:rPr>
              <a:t>bits</a:t>
            </a:r>
            <a:r>
              <a:rPr lang="en-US" sz="2200" b="1" spc="-5"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35" dirty="0">
                <a:solidFill>
                  <a:srgbClr val="437F85"/>
                </a:solidFill>
                <a:latin typeface="Times New Roman"/>
                <a:cs typeface="Times New Roman"/>
              </a:rPr>
              <a:t> </a:t>
            </a:r>
            <a:r>
              <a:rPr lang="en-US" sz="2200" b="1" spc="-15" dirty="0">
                <a:solidFill>
                  <a:srgbClr val="437F85"/>
                </a:solidFill>
                <a:latin typeface="Times New Roman"/>
                <a:cs typeface="Times New Roman"/>
              </a:rPr>
              <a:t>h</a:t>
            </a:r>
            <a:r>
              <a:rPr lang="en-US" sz="2200" b="1" spc="-10" dirty="0">
                <a:solidFill>
                  <a:srgbClr val="437F85"/>
                </a:solidFill>
                <a:latin typeface="Times New Roman"/>
                <a:cs typeface="Times New Roman"/>
              </a:rPr>
              <a:t>ost)</a:t>
            </a:r>
          </a:p>
          <a:p>
            <a:pPr marL="812800" marR="5080" lvl="1" indent="-342900">
              <a:buFont typeface="Arial" panose="020B0604020202020204" pitchFamily="34" charset="0"/>
              <a:buChar char="•"/>
            </a:pPr>
            <a:r>
              <a:rPr lang="en-US" sz="2200" b="1" spc="-15" dirty="0">
                <a:solidFill>
                  <a:srgbClr val="437F85"/>
                </a:solidFill>
                <a:latin typeface="Times New Roman"/>
                <a:cs typeface="Times New Roman"/>
              </a:rPr>
              <a:t> D</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(Used</a:t>
            </a:r>
            <a:r>
              <a:rPr lang="en-US" sz="2200" b="1" spc="10" dirty="0">
                <a:solidFill>
                  <a:srgbClr val="437F85"/>
                </a:solidFill>
                <a:latin typeface="Times New Roman"/>
                <a:cs typeface="Times New Roman"/>
              </a:rPr>
              <a:t> </a:t>
            </a:r>
            <a:r>
              <a:rPr lang="en-US" sz="2200" b="1" spc="-10" dirty="0">
                <a:solidFill>
                  <a:srgbClr val="437F85"/>
                </a:solidFill>
                <a:latin typeface="Times New Roman"/>
                <a:cs typeface="Times New Roman"/>
              </a:rPr>
              <a:t>for</a:t>
            </a:r>
            <a:r>
              <a:rPr lang="en-US" sz="2200" b="1" spc="-45" dirty="0">
                <a:solidFill>
                  <a:srgbClr val="437F85"/>
                </a:solidFill>
                <a:latin typeface="Times New Roman"/>
                <a:cs typeface="Times New Roman"/>
              </a:rPr>
              <a:t> </a:t>
            </a:r>
            <a:r>
              <a:rPr lang="en-US" sz="2200" b="1" spc="-25" dirty="0">
                <a:solidFill>
                  <a:srgbClr val="437F85"/>
                </a:solidFill>
                <a:latin typeface="Times New Roman"/>
                <a:cs typeface="Times New Roman"/>
              </a:rPr>
              <a:t>M</a:t>
            </a:r>
            <a:r>
              <a:rPr lang="en-US" sz="2200" b="1" spc="-10" dirty="0">
                <a:solidFill>
                  <a:srgbClr val="437F85"/>
                </a:solidFill>
                <a:latin typeface="Times New Roman"/>
                <a:cs typeface="Times New Roman"/>
              </a:rPr>
              <a:t>ulticasting)</a:t>
            </a:r>
            <a:endParaRPr lang="en-US" sz="2200" dirty="0">
              <a:latin typeface="Times New Roman"/>
              <a:cs typeface="Times New Roman"/>
            </a:endParaRPr>
          </a:p>
          <a:p>
            <a:pPr marL="812800" marR="5080" lvl="1" indent="-342900">
              <a:buFont typeface="Arial" panose="020B0604020202020204" pitchFamily="34" charset="0"/>
              <a:buChar char="•"/>
            </a:pPr>
            <a:r>
              <a:rPr lang="en-US" sz="2200" b="1" spc="-15" dirty="0">
                <a:solidFill>
                  <a:srgbClr val="437F85"/>
                </a:solidFill>
                <a:latin typeface="Times New Roman"/>
                <a:cs typeface="Times New Roman"/>
              </a:rPr>
              <a:t>E</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(For</a:t>
            </a:r>
            <a:r>
              <a:rPr lang="en-US" sz="2200" b="1" spc="-40" dirty="0">
                <a:solidFill>
                  <a:srgbClr val="437F85"/>
                </a:solidFill>
                <a:latin typeface="Times New Roman"/>
                <a:cs typeface="Times New Roman"/>
              </a:rPr>
              <a:t> </a:t>
            </a:r>
            <a:r>
              <a:rPr lang="en-US" sz="2200" b="1" spc="-15" dirty="0">
                <a:solidFill>
                  <a:srgbClr val="437F85"/>
                </a:solidFill>
                <a:latin typeface="Times New Roman"/>
                <a:cs typeface="Times New Roman"/>
              </a:rPr>
              <a:t>Futu</a:t>
            </a:r>
            <a:r>
              <a:rPr lang="en-US" sz="2200" b="1" spc="-45" dirty="0">
                <a:solidFill>
                  <a:srgbClr val="437F85"/>
                </a:solidFill>
                <a:latin typeface="Times New Roman"/>
                <a:cs typeface="Times New Roman"/>
              </a:rPr>
              <a:t>r</a:t>
            </a:r>
            <a:r>
              <a:rPr lang="en-US" sz="2200" b="1" spc="-10" dirty="0">
                <a:solidFill>
                  <a:srgbClr val="437F85"/>
                </a:solidFill>
                <a:latin typeface="Times New Roman"/>
                <a:cs typeface="Times New Roman"/>
              </a:rPr>
              <a:t>e</a:t>
            </a:r>
            <a:r>
              <a:rPr lang="en-US" sz="2200" b="1" spc="5" dirty="0">
                <a:solidFill>
                  <a:srgbClr val="437F85"/>
                </a:solidFill>
                <a:latin typeface="Times New Roman"/>
                <a:cs typeface="Times New Roman"/>
              </a:rPr>
              <a:t> </a:t>
            </a:r>
            <a:r>
              <a:rPr lang="en-US" sz="2200" b="1" spc="-15" dirty="0">
                <a:solidFill>
                  <a:srgbClr val="437F85"/>
                </a:solidFill>
                <a:latin typeface="Times New Roman"/>
                <a:cs typeface="Times New Roman"/>
              </a:rPr>
              <a:t>Us</a:t>
            </a:r>
            <a:r>
              <a:rPr lang="en-US" sz="2200" b="1" spc="-25" dirty="0">
                <a:solidFill>
                  <a:srgbClr val="437F85"/>
                </a:solidFill>
                <a:latin typeface="Times New Roman"/>
                <a:cs typeface="Times New Roman"/>
              </a:rPr>
              <a:t>e</a:t>
            </a:r>
            <a:r>
              <a:rPr lang="en-US" sz="2200" b="1" spc="-10" dirty="0">
                <a:solidFill>
                  <a:srgbClr val="437F85"/>
                </a:solidFill>
                <a:latin typeface="Times New Roman"/>
                <a:cs typeface="Times New Roman"/>
              </a:rPr>
              <a:t>)</a:t>
            </a:r>
            <a:endParaRPr lang="en-US" sz="2200" dirty="0">
              <a:latin typeface="Times New Roman"/>
              <a:cs typeface="Times New Roman"/>
            </a:endParaRPr>
          </a:p>
          <a:p>
            <a:pPr marL="812800" lvl="1" indent="-342900">
              <a:lnSpc>
                <a:spcPts val="2630"/>
              </a:lnSpc>
              <a:buFont typeface="Arial"/>
              <a:buChar char="•"/>
              <a:tabLst>
                <a:tab pos="355600" algn="l"/>
              </a:tabLst>
            </a:pPr>
            <a:endParaRPr sz="2200" dirty="0">
              <a:latin typeface="Times New Roman"/>
              <a:cs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043" y="469138"/>
            <a:ext cx="7166383" cy="1444636"/>
          </a:xfrm>
        </p:spPr>
        <p:txBody>
          <a:bodyPr>
            <a:normAutofit/>
          </a:bodyPr>
          <a:lstStyle/>
          <a:p>
            <a:r>
              <a:rPr lang="en-US" dirty="0"/>
              <a:t>Transition scenarios from IPv4 to IPv6</a:t>
            </a:r>
          </a:p>
        </p:txBody>
      </p:sp>
      <p:sp>
        <p:nvSpPr>
          <p:cNvPr id="656" name="Slide Number Placeholder 5"/>
          <p:cNvSpPr>
            <a:spLocks noGrp="1"/>
          </p:cNvSpPr>
          <p:nvPr>
            <p:ph type="sldNum" sz="quarter" idx="12"/>
          </p:nvPr>
        </p:nvSpPr>
        <p:spPr/>
        <p:txBody>
          <a:bodyPr/>
          <a:lstStyle/>
          <a:p>
            <a:fld id="{AEBD78D1-040E-47FC-8855-112E3E460CF5}" type="slidenum">
              <a:rPr lang="en-US" altLang="zh-TW"/>
              <a:pPr/>
              <a:t>60</a:t>
            </a:fld>
            <a:endParaRPr lang="en-US" altLang="zh-TW"/>
          </a:p>
        </p:txBody>
      </p:sp>
      <p:grpSp>
        <p:nvGrpSpPr>
          <p:cNvPr id="657" name="Group 755"/>
          <p:cNvGrpSpPr>
            <a:grpSpLocks/>
          </p:cNvGrpSpPr>
          <p:nvPr/>
        </p:nvGrpSpPr>
        <p:grpSpPr bwMode="auto">
          <a:xfrm>
            <a:off x="5638800" y="5105400"/>
            <a:ext cx="914400" cy="769938"/>
            <a:chOff x="2112" y="1824"/>
            <a:chExt cx="576" cy="485"/>
          </a:xfrm>
        </p:grpSpPr>
        <p:grpSp>
          <p:nvGrpSpPr>
            <p:cNvPr id="658" name="Group 756"/>
            <p:cNvGrpSpPr>
              <a:grpSpLocks/>
            </p:cNvGrpSpPr>
            <p:nvPr/>
          </p:nvGrpSpPr>
          <p:grpSpPr bwMode="auto">
            <a:xfrm>
              <a:off x="2112" y="1824"/>
              <a:ext cx="576" cy="485"/>
              <a:chOff x="672" y="3024"/>
              <a:chExt cx="966" cy="336"/>
            </a:xfrm>
          </p:grpSpPr>
          <p:grpSp>
            <p:nvGrpSpPr>
              <p:cNvPr id="660" name="Group 757"/>
              <p:cNvGrpSpPr>
                <a:grpSpLocks/>
              </p:cNvGrpSpPr>
              <p:nvPr/>
            </p:nvGrpSpPr>
            <p:grpSpPr bwMode="auto">
              <a:xfrm>
                <a:off x="672" y="3024"/>
                <a:ext cx="966" cy="336"/>
                <a:chOff x="1115" y="1606"/>
                <a:chExt cx="2322" cy="1393"/>
              </a:xfrm>
            </p:grpSpPr>
            <p:sp>
              <p:nvSpPr>
                <p:cNvPr id="670" name="Oval 758"/>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671" name="Oval 759"/>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672" name="Oval 760"/>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673" name="Oval 761"/>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674" name="Oval 762"/>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675" name="Oval 763"/>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676" name="Oval 764"/>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677" name="Oval 765"/>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678" name="Oval 766"/>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661" name="Group 767"/>
              <p:cNvGrpSpPr>
                <a:grpSpLocks/>
              </p:cNvGrpSpPr>
              <p:nvPr/>
            </p:nvGrpSpPr>
            <p:grpSpPr bwMode="auto">
              <a:xfrm>
                <a:off x="677" y="3024"/>
                <a:ext cx="959" cy="333"/>
                <a:chOff x="1126" y="1606"/>
                <a:chExt cx="2306" cy="1382"/>
              </a:xfrm>
            </p:grpSpPr>
            <p:sp>
              <p:nvSpPr>
                <p:cNvPr id="662" name="Arc 768"/>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663" name="Arc 769"/>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664" name="Arc 770"/>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665" name="Arc 771"/>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666" name="Arc 772"/>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667" name="Arc 773"/>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668" name="Arc 774"/>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669" name="Arc 775"/>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659" name="Rectangle 776"/>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679" name="Group 24"/>
          <p:cNvGrpSpPr>
            <a:grpSpLocks/>
          </p:cNvGrpSpPr>
          <p:nvPr/>
        </p:nvGrpSpPr>
        <p:grpSpPr bwMode="auto">
          <a:xfrm>
            <a:off x="1293813" y="2659063"/>
            <a:ext cx="915987" cy="769937"/>
            <a:chOff x="911" y="2107"/>
            <a:chExt cx="577" cy="485"/>
          </a:xfrm>
        </p:grpSpPr>
        <p:grpSp>
          <p:nvGrpSpPr>
            <p:cNvPr id="680" name="Group 4"/>
            <p:cNvGrpSpPr>
              <a:grpSpLocks/>
            </p:cNvGrpSpPr>
            <p:nvPr/>
          </p:nvGrpSpPr>
          <p:grpSpPr bwMode="auto">
            <a:xfrm>
              <a:off x="911" y="2107"/>
              <a:ext cx="577" cy="485"/>
              <a:chOff x="2832" y="288"/>
              <a:chExt cx="2448" cy="1824"/>
            </a:xfrm>
          </p:grpSpPr>
          <p:sp>
            <p:nvSpPr>
              <p:cNvPr id="682" name="Oval 5"/>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683" name="Oval 6"/>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684" name="Oval 7"/>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685" name="Oval 8"/>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686" name="Oval 9"/>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687" name="Oval 10"/>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688" name="Oval 11"/>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689" name="Oval 12"/>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690" name="Oval 13"/>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691" name="Group 14"/>
              <p:cNvGrpSpPr>
                <a:grpSpLocks/>
              </p:cNvGrpSpPr>
              <p:nvPr/>
            </p:nvGrpSpPr>
            <p:grpSpPr bwMode="auto">
              <a:xfrm>
                <a:off x="2832" y="288"/>
                <a:ext cx="2430" cy="1808"/>
                <a:chOff x="1126" y="1606"/>
                <a:chExt cx="2306" cy="1382"/>
              </a:xfrm>
            </p:grpSpPr>
            <p:sp>
              <p:nvSpPr>
                <p:cNvPr id="692" name="Arc 15"/>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693" name="Arc 16"/>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694" name="Arc 17"/>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695" name="Arc 18"/>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696" name="Arc 19"/>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697" name="Arc 20"/>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698" name="Arc 21"/>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699" name="Arc 22"/>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681" name="Text Box 23"/>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700" name="Group 48"/>
          <p:cNvGrpSpPr>
            <a:grpSpLocks/>
          </p:cNvGrpSpPr>
          <p:nvPr/>
        </p:nvGrpSpPr>
        <p:grpSpPr bwMode="auto">
          <a:xfrm>
            <a:off x="682625" y="3040063"/>
            <a:ext cx="915988" cy="769937"/>
            <a:chOff x="911" y="2107"/>
            <a:chExt cx="577" cy="485"/>
          </a:xfrm>
        </p:grpSpPr>
        <p:grpSp>
          <p:nvGrpSpPr>
            <p:cNvPr id="701" name="Group 49"/>
            <p:cNvGrpSpPr>
              <a:grpSpLocks/>
            </p:cNvGrpSpPr>
            <p:nvPr/>
          </p:nvGrpSpPr>
          <p:grpSpPr bwMode="auto">
            <a:xfrm>
              <a:off x="911" y="2107"/>
              <a:ext cx="577" cy="485"/>
              <a:chOff x="2832" y="288"/>
              <a:chExt cx="2448" cy="1824"/>
            </a:xfrm>
          </p:grpSpPr>
          <p:sp>
            <p:nvSpPr>
              <p:cNvPr id="703" name="Oval 50"/>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704" name="Oval 51"/>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705" name="Oval 52"/>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706" name="Oval 53"/>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707" name="Oval 54"/>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708" name="Oval 55"/>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709" name="Oval 56"/>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710" name="Oval 57"/>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711" name="Oval 58"/>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712" name="Group 59"/>
              <p:cNvGrpSpPr>
                <a:grpSpLocks/>
              </p:cNvGrpSpPr>
              <p:nvPr/>
            </p:nvGrpSpPr>
            <p:grpSpPr bwMode="auto">
              <a:xfrm>
                <a:off x="2832" y="288"/>
                <a:ext cx="2430" cy="1808"/>
                <a:chOff x="1126" y="1606"/>
                <a:chExt cx="2306" cy="1382"/>
              </a:xfrm>
            </p:grpSpPr>
            <p:sp>
              <p:nvSpPr>
                <p:cNvPr id="713" name="Arc 60"/>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714" name="Arc 61"/>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715" name="Arc 62"/>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716" name="Arc 63"/>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717" name="Arc 64"/>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718" name="Arc 65"/>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719" name="Arc 66"/>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720" name="Arc 67"/>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702" name="Text Box 68"/>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721" name="Group 69"/>
          <p:cNvGrpSpPr>
            <a:grpSpLocks/>
          </p:cNvGrpSpPr>
          <p:nvPr/>
        </p:nvGrpSpPr>
        <p:grpSpPr bwMode="auto">
          <a:xfrm>
            <a:off x="1981200" y="2286000"/>
            <a:ext cx="915988" cy="769938"/>
            <a:chOff x="911" y="2107"/>
            <a:chExt cx="577" cy="485"/>
          </a:xfrm>
        </p:grpSpPr>
        <p:grpSp>
          <p:nvGrpSpPr>
            <p:cNvPr id="722" name="Group 70"/>
            <p:cNvGrpSpPr>
              <a:grpSpLocks/>
            </p:cNvGrpSpPr>
            <p:nvPr/>
          </p:nvGrpSpPr>
          <p:grpSpPr bwMode="auto">
            <a:xfrm>
              <a:off x="911" y="2107"/>
              <a:ext cx="577" cy="485"/>
              <a:chOff x="2832" y="288"/>
              <a:chExt cx="2448" cy="1824"/>
            </a:xfrm>
          </p:grpSpPr>
          <p:sp>
            <p:nvSpPr>
              <p:cNvPr id="724" name="Oval 71"/>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725" name="Oval 72"/>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726" name="Oval 73"/>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727" name="Oval 74"/>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728" name="Oval 75"/>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729" name="Oval 76"/>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730" name="Oval 77"/>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731" name="Oval 78"/>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732" name="Oval 79"/>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733" name="Group 80"/>
              <p:cNvGrpSpPr>
                <a:grpSpLocks/>
              </p:cNvGrpSpPr>
              <p:nvPr/>
            </p:nvGrpSpPr>
            <p:grpSpPr bwMode="auto">
              <a:xfrm>
                <a:off x="2832" y="288"/>
                <a:ext cx="2430" cy="1808"/>
                <a:chOff x="1126" y="1606"/>
                <a:chExt cx="2306" cy="1382"/>
              </a:xfrm>
            </p:grpSpPr>
            <p:sp>
              <p:nvSpPr>
                <p:cNvPr id="734" name="Arc 81"/>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735" name="Arc 82"/>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736" name="Arc 83"/>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737" name="Arc 84"/>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738" name="Arc 85"/>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739" name="Arc 86"/>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740" name="Arc 87"/>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741" name="Arc 88"/>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723" name="Text Box 89"/>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742" name="Group 90"/>
          <p:cNvGrpSpPr>
            <a:grpSpLocks/>
          </p:cNvGrpSpPr>
          <p:nvPr/>
        </p:nvGrpSpPr>
        <p:grpSpPr bwMode="auto">
          <a:xfrm>
            <a:off x="911225" y="2125663"/>
            <a:ext cx="915988" cy="769937"/>
            <a:chOff x="911" y="2107"/>
            <a:chExt cx="577" cy="485"/>
          </a:xfrm>
        </p:grpSpPr>
        <p:grpSp>
          <p:nvGrpSpPr>
            <p:cNvPr id="743" name="Group 91"/>
            <p:cNvGrpSpPr>
              <a:grpSpLocks/>
            </p:cNvGrpSpPr>
            <p:nvPr/>
          </p:nvGrpSpPr>
          <p:grpSpPr bwMode="auto">
            <a:xfrm>
              <a:off x="911" y="2107"/>
              <a:ext cx="577" cy="485"/>
              <a:chOff x="2832" y="288"/>
              <a:chExt cx="2448" cy="1824"/>
            </a:xfrm>
          </p:grpSpPr>
          <p:sp>
            <p:nvSpPr>
              <p:cNvPr id="745" name="Oval 92"/>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746" name="Oval 93"/>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747" name="Oval 94"/>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748" name="Oval 95"/>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749" name="Oval 96"/>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750" name="Oval 97"/>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751" name="Oval 98"/>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752" name="Oval 99"/>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753" name="Oval 100"/>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754" name="Group 101"/>
              <p:cNvGrpSpPr>
                <a:grpSpLocks/>
              </p:cNvGrpSpPr>
              <p:nvPr/>
            </p:nvGrpSpPr>
            <p:grpSpPr bwMode="auto">
              <a:xfrm>
                <a:off x="2832" y="288"/>
                <a:ext cx="2430" cy="1808"/>
                <a:chOff x="1126" y="1606"/>
                <a:chExt cx="2306" cy="1382"/>
              </a:xfrm>
            </p:grpSpPr>
            <p:sp>
              <p:nvSpPr>
                <p:cNvPr id="755" name="Arc 102"/>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756" name="Arc 103"/>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757" name="Arc 104"/>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758" name="Arc 105"/>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759" name="Arc 106"/>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760" name="Arc 107"/>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761" name="Arc 108"/>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762" name="Arc 109"/>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744" name="Text Box 110"/>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763" name="Group 218"/>
          <p:cNvGrpSpPr>
            <a:grpSpLocks/>
          </p:cNvGrpSpPr>
          <p:nvPr/>
        </p:nvGrpSpPr>
        <p:grpSpPr bwMode="auto">
          <a:xfrm>
            <a:off x="1447800" y="3268663"/>
            <a:ext cx="915988" cy="769937"/>
            <a:chOff x="911" y="2107"/>
            <a:chExt cx="577" cy="485"/>
          </a:xfrm>
        </p:grpSpPr>
        <p:grpSp>
          <p:nvGrpSpPr>
            <p:cNvPr id="764" name="Group 219"/>
            <p:cNvGrpSpPr>
              <a:grpSpLocks/>
            </p:cNvGrpSpPr>
            <p:nvPr/>
          </p:nvGrpSpPr>
          <p:grpSpPr bwMode="auto">
            <a:xfrm>
              <a:off x="911" y="2107"/>
              <a:ext cx="577" cy="485"/>
              <a:chOff x="2832" y="288"/>
              <a:chExt cx="2448" cy="1824"/>
            </a:xfrm>
          </p:grpSpPr>
          <p:sp>
            <p:nvSpPr>
              <p:cNvPr id="766" name="Oval 220"/>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767" name="Oval 221"/>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768" name="Oval 222"/>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769" name="Oval 223"/>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770" name="Oval 224"/>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771" name="Oval 225"/>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772" name="Oval 226"/>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773" name="Oval 227"/>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774" name="Oval 228"/>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775" name="Group 229"/>
              <p:cNvGrpSpPr>
                <a:grpSpLocks/>
              </p:cNvGrpSpPr>
              <p:nvPr/>
            </p:nvGrpSpPr>
            <p:grpSpPr bwMode="auto">
              <a:xfrm>
                <a:off x="2832" y="288"/>
                <a:ext cx="2430" cy="1808"/>
                <a:chOff x="1126" y="1606"/>
                <a:chExt cx="2306" cy="1382"/>
              </a:xfrm>
            </p:grpSpPr>
            <p:sp>
              <p:nvSpPr>
                <p:cNvPr id="776" name="Arc 230"/>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777" name="Arc 231"/>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778" name="Arc 232"/>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779" name="Arc 233"/>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780" name="Arc 234"/>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781" name="Arc 235"/>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782" name="Arc 236"/>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783" name="Arc 237"/>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765" name="Text Box 238"/>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784" name="Group 195"/>
          <p:cNvGrpSpPr>
            <a:grpSpLocks/>
          </p:cNvGrpSpPr>
          <p:nvPr/>
        </p:nvGrpSpPr>
        <p:grpSpPr bwMode="auto">
          <a:xfrm>
            <a:off x="3505200" y="3048000"/>
            <a:ext cx="914400" cy="769938"/>
            <a:chOff x="2112" y="1824"/>
            <a:chExt cx="576" cy="485"/>
          </a:xfrm>
        </p:grpSpPr>
        <p:grpSp>
          <p:nvGrpSpPr>
            <p:cNvPr id="785" name="Group 25"/>
            <p:cNvGrpSpPr>
              <a:grpSpLocks/>
            </p:cNvGrpSpPr>
            <p:nvPr/>
          </p:nvGrpSpPr>
          <p:grpSpPr bwMode="auto">
            <a:xfrm>
              <a:off x="2112" y="1824"/>
              <a:ext cx="576" cy="485"/>
              <a:chOff x="672" y="3024"/>
              <a:chExt cx="966" cy="336"/>
            </a:xfrm>
          </p:grpSpPr>
          <p:grpSp>
            <p:nvGrpSpPr>
              <p:cNvPr id="787" name="Group 26"/>
              <p:cNvGrpSpPr>
                <a:grpSpLocks/>
              </p:cNvGrpSpPr>
              <p:nvPr/>
            </p:nvGrpSpPr>
            <p:grpSpPr bwMode="auto">
              <a:xfrm>
                <a:off x="672" y="3024"/>
                <a:ext cx="966" cy="336"/>
                <a:chOff x="1115" y="1606"/>
                <a:chExt cx="2322" cy="1393"/>
              </a:xfrm>
            </p:grpSpPr>
            <p:sp>
              <p:nvSpPr>
                <p:cNvPr id="797" name="Oval 27"/>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798" name="Oval 28"/>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799" name="Oval 29"/>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800" name="Oval 30"/>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801" name="Oval 31"/>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802" name="Oval 32"/>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803" name="Oval 33"/>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804" name="Oval 34"/>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805" name="Oval 35"/>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788" name="Group 36"/>
              <p:cNvGrpSpPr>
                <a:grpSpLocks/>
              </p:cNvGrpSpPr>
              <p:nvPr/>
            </p:nvGrpSpPr>
            <p:grpSpPr bwMode="auto">
              <a:xfrm>
                <a:off x="677" y="3024"/>
                <a:ext cx="959" cy="333"/>
                <a:chOff x="1126" y="1606"/>
                <a:chExt cx="2306" cy="1382"/>
              </a:xfrm>
            </p:grpSpPr>
            <p:sp>
              <p:nvSpPr>
                <p:cNvPr id="789" name="Arc 37"/>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790" name="Arc 38"/>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791" name="Arc 39"/>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792" name="Arc 40"/>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793" name="Arc 41"/>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794" name="Arc 42"/>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795" name="Arc 43"/>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796" name="Arc 44"/>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786" name="Rectangle 45"/>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806" name="Group 111"/>
          <p:cNvGrpSpPr>
            <a:grpSpLocks/>
          </p:cNvGrpSpPr>
          <p:nvPr/>
        </p:nvGrpSpPr>
        <p:grpSpPr bwMode="auto">
          <a:xfrm>
            <a:off x="4116388" y="2667000"/>
            <a:ext cx="915987" cy="769938"/>
            <a:chOff x="911" y="2107"/>
            <a:chExt cx="577" cy="485"/>
          </a:xfrm>
        </p:grpSpPr>
        <p:grpSp>
          <p:nvGrpSpPr>
            <p:cNvPr id="807" name="Group 112"/>
            <p:cNvGrpSpPr>
              <a:grpSpLocks/>
            </p:cNvGrpSpPr>
            <p:nvPr/>
          </p:nvGrpSpPr>
          <p:grpSpPr bwMode="auto">
            <a:xfrm>
              <a:off x="911" y="2107"/>
              <a:ext cx="577" cy="485"/>
              <a:chOff x="2832" y="288"/>
              <a:chExt cx="2448" cy="1824"/>
            </a:xfrm>
          </p:grpSpPr>
          <p:sp>
            <p:nvSpPr>
              <p:cNvPr id="809" name="Oval 113"/>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810" name="Oval 114"/>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811" name="Oval 115"/>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812" name="Oval 116"/>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813" name="Oval 117"/>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814" name="Oval 118"/>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815" name="Oval 119"/>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816" name="Oval 120"/>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817" name="Oval 121"/>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818" name="Group 122"/>
              <p:cNvGrpSpPr>
                <a:grpSpLocks/>
              </p:cNvGrpSpPr>
              <p:nvPr/>
            </p:nvGrpSpPr>
            <p:grpSpPr bwMode="auto">
              <a:xfrm>
                <a:off x="2832" y="288"/>
                <a:ext cx="2430" cy="1808"/>
                <a:chOff x="1126" y="1606"/>
                <a:chExt cx="2306" cy="1382"/>
              </a:xfrm>
            </p:grpSpPr>
            <p:sp>
              <p:nvSpPr>
                <p:cNvPr id="819" name="Arc 123"/>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820" name="Arc 124"/>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821" name="Arc 125"/>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822" name="Arc 126"/>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823" name="Arc 127"/>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824" name="Arc 128"/>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825" name="Arc 129"/>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826" name="Arc 130"/>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808" name="Text Box 131"/>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827" name="Group 174"/>
          <p:cNvGrpSpPr>
            <a:grpSpLocks/>
          </p:cNvGrpSpPr>
          <p:nvPr/>
        </p:nvGrpSpPr>
        <p:grpSpPr bwMode="auto">
          <a:xfrm>
            <a:off x="3733800" y="2133600"/>
            <a:ext cx="915988" cy="769938"/>
            <a:chOff x="911" y="2107"/>
            <a:chExt cx="577" cy="485"/>
          </a:xfrm>
        </p:grpSpPr>
        <p:grpSp>
          <p:nvGrpSpPr>
            <p:cNvPr id="828" name="Group 175"/>
            <p:cNvGrpSpPr>
              <a:grpSpLocks/>
            </p:cNvGrpSpPr>
            <p:nvPr/>
          </p:nvGrpSpPr>
          <p:grpSpPr bwMode="auto">
            <a:xfrm>
              <a:off x="911" y="2107"/>
              <a:ext cx="577" cy="485"/>
              <a:chOff x="2832" y="288"/>
              <a:chExt cx="2448" cy="1824"/>
            </a:xfrm>
          </p:grpSpPr>
          <p:sp>
            <p:nvSpPr>
              <p:cNvPr id="830" name="Oval 176"/>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831" name="Oval 177"/>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832" name="Oval 178"/>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833" name="Oval 179"/>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834" name="Oval 180"/>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835" name="Oval 181"/>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836" name="Oval 182"/>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837" name="Oval 183"/>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838" name="Oval 184"/>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839" name="Group 185"/>
              <p:cNvGrpSpPr>
                <a:grpSpLocks/>
              </p:cNvGrpSpPr>
              <p:nvPr/>
            </p:nvGrpSpPr>
            <p:grpSpPr bwMode="auto">
              <a:xfrm>
                <a:off x="2832" y="288"/>
                <a:ext cx="2430" cy="1808"/>
                <a:chOff x="1126" y="1606"/>
                <a:chExt cx="2306" cy="1382"/>
              </a:xfrm>
            </p:grpSpPr>
            <p:sp>
              <p:nvSpPr>
                <p:cNvPr id="840" name="Arc 186"/>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841" name="Arc 187"/>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842" name="Arc 188"/>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843" name="Arc 189"/>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844" name="Arc 190"/>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845" name="Arc 191"/>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846" name="Arc 192"/>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847" name="Arc 193"/>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829" name="Text Box 194"/>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848" name="Group 239"/>
          <p:cNvGrpSpPr>
            <a:grpSpLocks/>
          </p:cNvGrpSpPr>
          <p:nvPr/>
        </p:nvGrpSpPr>
        <p:grpSpPr bwMode="auto">
          <a:xfrm>
            <a:off x="4267200" y="3268663"/>
            <a:ext cx="915988" cy="769937"/>
            <a:chOff x="911" y="2107"/>
            <a:chExt cx="577" cy="485"/>
          </a:xfrm>
        </p:grpSpPr>
        <p:grpSp>
          <p:nvGrpSpPr>
            <p:cNvPr id="849" name="Group 240"/>
            <p:cNvGrpSpPr>
              <a:grpSpLocks/>
            </p:cNvGrpSpPr>
            <p:nvPr/>
          </p:nvGrpSpPr>
          <p:grpSpPr bwMode="auto">
            <a:xfrm>
              <a:off x="911" y="2107"/>
              <a:ext cx="577" cy="485"/>
              <a:chOff x="2832" y="288"/>
              <a:chExt cx="2448" cy="1824"/>
            </a:xfrm>
          </p:grpSpPr>
          <p:sp>
            <p:nvSpPr>
              <p:cNvPr id="851" name="Oval 241"/>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852" name="Oval 242"/>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853" name="Oval 243"/>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854" name="Oval 244"/>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855" name="Oval 245"/>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856" name="Oval 246"/>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857" name="Oval 247"/>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858" name="Oval 248"/>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859" name="Oval 249"/>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860" name="Group 250"/>
              <p:cNvGrpSpPr>
                <a:grpSpLocks/>
              </p:cNvGrpSpPr>
              <p:nvPr/>
            </p:nvGrpSpPr>
            <p:grpSpPr bwMode="auto">
              <a:xfrm>
                <a:off x="2832" y="288"/>
                <a:ext cx="2430" cy="1808"/>
                <a:chOff x="1126" y="1606"/>
                <a:chExt cx="2306" cy="1382"/>
              </a:xfrm>
            </p:grpSpPr>
            <p:sp>
              <p:nvSpPr>
                <p:cNvPr id="861" name="Arc 251"/>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862" name="Arc 252"/>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863" name="Arc 253"/>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864" name="Arc 254"/>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865" name="Arc 255"/>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866" name="Arc 256"/>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867" name="Arc 257"/>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868" name="Arc 258"/>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850" name="Text Box 259"/>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869" name="Group 434"/>
          <p:cNvGrpSpPr>
            <a:grpSpLocks/>
          </p:cNvGrpSpPr>
          <p:nvPr/>
        </p:nvGrpSpPr>
        <p:grpSpPr bwMode="auto">
          <a:xfrm>
            <a:off x="2057400" y="2895600"/>
            <a:ext cx="915988" cy="769938"/>
            <a:chOff x="911" y="2107"/>
            <a:chExt cx="577" cy="485"/>
          </a:xfrm>
        </p:grpSpPr>
        <p:grpSp>
          <p:nvGrpSpPr>
            <p:cNvPr id="870" name="Group 435"/>
            <p:cNvGrpSpPr>
              <a:grpSpLocks/>
            </p:cNvGrpSpPr>
            <p:nvPr/>
          </p:nvGrpSpPr>
          <p:grpSpPr bwMode="auto">
            <a:xfrm>
              <a:off x="911" y="2107"/>
              <a:ext cx="577" cy="485"/>
              <a:chOff x="2832" y="288"/>
              <a:chExt cx="2448" cy="1824"/>
            </a:xfrm>
          </p:grpSpPr>
          <p:sp>
            <p:nvSpPr>
              <p:cNvPr id="872" name="Oval 436"/>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873" name="Oval 437"/>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874" name="Oval 438"/>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875" name="Oval 439"/>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876" name="Oval 440"/>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877" name="Oval 441"/>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878" name="Oval 442"/>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879" name="Oval 443"/>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880" name="Oval 444"/>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881" name="Group 445"/>
              <p:cNvGrpSpPr>
                <a:grpSpLocks/>
              </p:cNvGrpSpPr>
              <p:nvPr/>
            </p:nvGrpSpPr>
            <p:grpSpPr bwMode="auto">
              <a:xfrm>
                <a:off x="2832" y="288"/>
                <a:ext cx="2430" cy="1808"/>
                <a:chOff x="1126" y="1606"/>
                <a:chExt cx="2306" cy="1382"/>
              </a:xfrm>
            </p:grpSpPr>
            <p:sp>
              <p:nvSpPr>
                <p:cNvPr id="882" name="Arc 446"/>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883" name="Arc 447"/>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884" name="Arc 448"/>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885" name="Arc 449"/>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886" name="Arc 450"/>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887" name="Arc 451"/>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888" name="Arc 452"/>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889" name="Arc 453"/>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871" name="Text Box 454"/>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890" name="Group 196"/>
          <p:cNvGrpSpPr>
            <a:grpSpLocks/>
          </p:cNvGrpSpPr>
          <p:nvPr/>
        </p:nvGrpSpPr>
        <p:grpSpPr bwMode="auto">
          <a:xfrm>
            <a:off x="4800600" y="2278063"/>
            <a:ext cx="914400" cy="769937"/>
            <a:chOff x="2112" y="1824"/>
            <a:chExt cx="576" cy="485"/>
          </a:xfrm>
        </p:grpSpPr>
        <p:grpSp>
          <p:nvGrpSpPr>
            <p:cNvPr id="891" name="Group 197"/>
            <p:cNvGrpSpPr>
              <a:grpSpLocks/>
            </p:cNvGrpSpPr>
            <p:nvPr/>
          </p:nvGrpSpPr>
          <p:grpSpPr bwMode="auto">
            <a:xfrm>
              <a:off x="2112" y="1824"/>
              <a:ext cx="576" cy="485"/>
              <a:chOff x="672" y="3024"/>
              <a:chExt cx="966" cy="336"/>
            </a:xfrm>
          </p:grpSpPr>
          <p:grpSp>
            <p:nvGrpSpPr>
              <p:cNvPr id="893" name="Group 198"/>
              <p:cNvGrpSpPr>
                <a:grpSpLocks/>
              </p:cNvGrpSpPr>
              <p:nvPr/>
            </p:nvGrpSpPr>
            <p:grpSpPr bwMode="auto">
              <a:xfrm>
                <a:off x="672" y="3024"/>
                <a:ext cx="966" cy="336"/>
                <a:chOff x="1115" y="1606"/>
                <a:chExt cx="2322" cy="1393"/>
              </a:xfrm>
            </p:grpSpPr>
            <p:sp>
              <p:nvSpPr>
                <p:cNvPr id="903" name="Oval 199"/>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904" name="Oval 200"/>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905" name="Oval 201"/>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906" name="Oval 202"/>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907" name="Oval 203"/>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908" name="Oval 204"/>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909" name="Oval 205"/>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910" name="Oval 206"/>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911" name="Oval 207"/>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894" name="Group 208"/>
              <p:cNvGrpSpPr>
                <a:grpSpLocks/>
              </p:cNvGrpSpPr>
              <p:nvPr/>
            </p:nvGrpSpPr>
            <p:grpSpPr bwMode="auto">
              <a:xfrm>
                <a:off x="677" y="3024"/>
                <a:ext cx="959" cy="333"/>
                <a:chOff x="1126" y="1606"/>
                <a:chExt cx="2306" cy="1382"/>
              </a:xfrm>
            </p:grpSpPr>
            <p:sp>
              <p:nvSpPr>
                <p:cNvPr id="895" name="Arc 209"/>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896" name="Arc 210"/>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897" name="Arc 211"/>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898" name="Arc 212"/>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899" name="Arc 213"/>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900" name="Arc 214"/>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901" name="Arc 215"/>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902" name="Arc 216"/>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892" name="Rectangle 217"/>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912" name="Group 455"/>
          <p:cNvGrpSpPr>
            <a:grpSpLocks/>
          </p:cNvGrpSpPr>
          <p:nvPr/>
        </p:nvGrpSpPr>
        <p:grpSpPr bwMode="auto">
          <a:xfrm>
            <a:off x="4875213" y="2895600"/>
            <a:ext cx="915987" cy="769938"/>
            <a:chOff x="911" y="2107"/>
            <a:chExt cx="577" cy="485"/>
          </a:xfrm>
        </p:grpSpPr>
        <p:grpSp>
          <p:nvGrpSpPr>
            <p:cNvPr id="913" name="Group 456"/>
            <p:cNvGrpSpPr>
              <a:grpSpLocks/>
            </p:cNvGrpSpPr>
            <p:nvPr/>
          </p:nvGrpSpPr>
          <p:grpSpPr bwMode="auto">
            <a:xfrm>
              <a:off x="911" y="2107"/>
              <a:ext cx="577" cy="485"/>
              <a:chOff x="2832" y="288"/>
              <a:chExt cx="2448" cy="1824"/>
            </a:xfrm>
          </p:grpSpPr>
          <p:sp>
            <p:nvSpPr>
              <p:cNvPr id="915" name="Oval 457"/>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916" name="Oval 458"/>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917" name="Oval 459"/>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918" name="Oval 460"/>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919" name="Oval 461"/>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920" name="Oval 462"/>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921" name="Oval 463"/>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922" name="Oval 464"/>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923" name="Oval 465"/>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924" name="Group 466"/>
              <p:cNvGrpSpPr>
                <a:grpSpLocks/>
              </p:cNvGrpSpPr>
              <p:nvPr/>
            </p:nvGrpSpPr>
            <p:grpSpPr bwMode="auto">
              <a:xfrm>
                <a:off x="2832" y="288"/>
                <a:ext cx="2430" cy="1808"/>
                <a:chOff x="1126" y="1606"/>
                <a:chExt cx="2306" cy="1382"/>
              </a:xfrm>
            </p:grpSpPr>
            <p:sp>
              <p:nvSpPr>
                <p:cNvPr id="925" name="Arc 467"/>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926" name="Arc 468"/>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927" name="Arc 469"/>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928" name="Arc 470"/>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929" name="Arc 471"/>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930" name="Arc 472"/>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931" name="Arc 473"/>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932" name="Arc 474"/>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914" name="Text Box 475"/>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933" name="Group 476"/>
          <p:cNvGrpSpPr>
            <a:grpSpLocks/>
          </p:cNvGrpSpPr>
          <p:nvPr/>
        </p:nvGrpSpPr>
        <p:grpSpPr bwMode="auto">
          <a:xfrm>
            <a:off x="6324600" y="3048000"/>
            <a:ext cx="914400" cy="769938"/>
            <a:chOff x="2112" y="1824"/>
            <a:chExt cx="576" cy="485"/>
          </a:xfrm>
        </p:grpSpPr>
        <p:grpSp>
          <p:nvGrpSpPr>
            <p:cNvPr id="934" name="Group 477"/>
            <p:cNvGrpSpPr>
              <a:grpSpLocks/>
            </p:cNvGrpSpPr>
            <p:nvPr/>
          </p:nvGrpSpPr>
          <p:grpSpPr bwMode="auto">
            <a:xfrm>
              <a:off x="2112" y="1824"/>
              <a:ext cx="576" cy="485"/>
              <a:chOff x="672" y="3024"/>
              <a:chExt cx="966" cy="336"/>
            </a:xfrm>
          </p:grpSpPr>
          <p:grpSp>
            <p:nvGrpSpPr>
              <p:cNvPr id="936" name="Group 478"/>
              <p:cNvGrpSpPr>
                <a:grpSpLocks/>
              </p:cNvGrpSpPr>
              <p:nvPr/>
            </p:nvGrpSpPr>
            <p:grpSpPr bwMode="auto">
              <a:xfrm>
                <a:off x="672" y="3024"/>
                <a:ext cx="966" cy="336"/>
                <a:chOff x="1115" y="1606"/>
                <a:chExt cx="2322" cy="1393"/>
              </a:xfrm>
            </p:grpSpPr>
            <p:sp>
              <p:nvSpPr>
                <p:cNvPr id="946" name="Oval 479"/>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947" name="Oval 480"/>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948" name="Oval 481"/>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949" name="Oval 482"/>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950" name="Oval 483"/>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951" name="Oval 484"/>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952" name="Oval 485"/>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953" name="Oval 486"/>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954" name="Oval 487"/>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937" name="Group 488"/>
              <p:cNvGrpSpPr>
                <a:grpSpLocks/>
              </p:cNvGrpSpPr>
              <p:nvPr/>
            </p:nvGrpSpPr>
            <p:grpSpPr bwMode="auto">
              <a:xfrm>
                <a:off x="677" y="3024"/>
                <a:ext cx="959" cy="333"/>
                <a:chOff x="1126" y="1606"/>
                <a:chExt cx="2306" cy="1382"/>
              </a:xfrm>
            </p:grpSpPr>
            <p:sp>
              <p:nvSpPr>
                <p:cNvPr id="938" name="Arc 489"/>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939" name="Arc 490"/>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940" name="Arc 491"/>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941" name="Arc 492"/>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942" name="Arc 493"/>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943" name="Arc 494"/>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944" name="Arc 495"/>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945" name="Arc 496"/>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935" name="Rectangle 497"/>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955" name="Group 498"/>
          <p:cNvGrpSpPr>
            <a:grpSpLocks/>
          </p:cNvGrpSpPr>
          <p:nvPr/>
        </p:nvGrpSpPr>
        <p:grpSpPr bwMode="auto">
          <a:xfrm>
            <a:off x="6935788" y="2667000"/>
            <a:ext cx="915987" cy="769938"/>
            <a:chOff x="911" y="2107"/>
            <a:chExt cx="577" cy="485"/>
          </a:xfrm>
        </p:grpSpPr>
        <p:grpSp>
          <p:nvGrpSpPr>
            <p:cNvPr id="956" name="Group 499"/>
            <p:cNvGrpSpPr>
              <a:grpSpLocks/>
            </p:cNvGrpSpPr>
            <p:nvPr/>
          </p:nvGrpSpPr>
          <p:grpSpPr bwMode="auto">
            <a:xfrm>
              <a:off x="911" y="2107"/>
              <a:ext cx="577" cy="485"/>
              <a:chOff x="2832" y="288"/>
              <a:chExt cx="2448" cy="1824"/>
            </a:xfrm>
          </p:grpSpPr>
          <p:sp>
            <p:nvSpPr>
              <p:cNvPr id="958" name="Oval 500"/>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959" name="Oval 501"/>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960" name="Oval 502"/>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961" name="Oval 503"/>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962" name="Oval 504"/>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963" name="Oval 505"/>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964" name="Oval 506"/>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965" name="Oval 507"/>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966" name="Oval 508"/>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967" name="Group 509"/>
              <p:cNvGrpSpPr>
                <a:grpSpLocks/>
              </p:cNvGrpSpPr>
              <p:nvPr/>
            </p:nvGrpSpPr>
            <p:grpSpPr bwMode="auto">
              <a:xfrm>
                <a:off x="2832" y="288"/>
                <a:ext cx="2430" cy="1808"/>
                <a:chOff x="1126" y="1606"/>
                <a:chExt cx="2306" cy="1382"/>
              </a:xfrm>
            </p:grpSpPr>
            <p:sp>
              <p:nvSpPr>
                <p:cNvPr id="968" name="Arc 510"/>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969" name="Arc 511"/>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970" name="Arc 512"/>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971" name="Arc 513"/>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972" name="Arc 514"/>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973" name="Arc 515"/>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974" name="Arc 516"/>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975" name="Arc 517"/>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957" name="Text Box 518"/>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976" name="Group 519"/>
          <p:cNvGrpSpPr>
            <a:grpSpLocks/>
          </p:cNvGrpSpPr>
          <p:nvPr/>
        </p:nvGrpSpPr>
        <p:grpSpPr bwMode="auto">
          <a:xfrm>
            <a:off x="6553200" y="2133600"/>
            <a:ext cx="915988" cy="769938"/>
            <a:chOff x="911" y="2107"/>
            <a:chExt cx="577" cy="485"/>
          </a:xfrm>
        </p:grpSpPr>
        <p:grpSp>
          <p:nvGrpSpPr>
            <p:cNvPr id="977" name="Group 520"/>
            <p:cNvGrpSpPr>
              <a:grpSpLocks/>
            </p:cNvGrpSpPr>
            <p:nvPr/>
          </p:nvGrpSpPr>
          <p:grpSpPr bwMode="auto">
            <a:xfrm>
              <a:off x="911" y="2107"/>
              <a:ext cx="577" cy="485"/>
              <a:chOff x="2832" y="288"/>
              <a:chExt cx="2448" cy="1824"/>
            </a:xfrm>
          </p:grpSpPr>
          <p:sp>
            <p:nvSpPr>
              <p:cNvPr id="979" name="Oval 521"/>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980" name="Oval 522"/>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981" name="Oval 523"/>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982" name="Oval 524"/>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983" name="Oval 525"/>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984" name="Oval 526"/>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985" name="Oval 527"/>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986" name="Oval 528"/>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987" name="Oval 529"/>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988" name="Group 530"/>
              <p:cNvGrpSpPr>
                <a:grpSpLocks/>
              </p:cNvGrpSpPr>
              <p:nvPr/>
            </p:nvGrpSpPr>
            <p:grpSpPr bwMode="auto">
              <a:xfrm>
                <a:off x="2832" y="288"/>
                <a:ext cx="2430" cy="1808"/>
                <a:chOff x="1126" y="1606"/>
                <a:chExt cx="2306" cy="1382"/>
              </a:xfrm>
            </p:grpSpPr>
            <p:sp>
              <p:nvSpPr>
                <p:cNvPr id="989" name="Arc 531"/>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990" name="Arc 532"/>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991" name="Arc 533"/>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992" name="Arc 534"/>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993" name="Arc 535"/>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994" name="Arc 536"/>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995" name="Arc 537"/>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996" name="Arc 538"/>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978" name="Text Box 539"/>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997" name="Group 561"/>
          <p:cNvGrpSpPr>
            <a:grpSpLocks/>
          </p:cNvGrpSpPr>
          <p:nvPr/>
        </p:nvGrpSpPr>
        <p:grpSpPr bwMode="auto">
          <a:xfrm>
            <a:off x="7620000" y="2278063"/>
            <a:ext cx="914400" cy="769937"/>
            <a:chOff x="2112" y="1824"/>
            <a:chExt cx="576" cy="485"/>
          </a:xfrm>
        </p:grpSpPr>
        <p:grpSp>
          <p:nvGrpSpPr>
            <p:cNvPr id="998" name="Group 562"/>
            <p:cNvGrpSpPr>
              <a:grpSpLocks/>
            </p:cNvGrpSpPr>
            <p:nvPr/>
          </p:nvGrpSpPr>
          <p:grpSpPr bwMode="auto">
            <a:xfrm>
              <a:off x="2112" y="1824"/>
              <a:ext cx="576" cy="485"/>
              <a:chOff x="672" y="3024"/>
              <a:chExt cx="966" cy="336"/>
            </a:xfrm>
          </p:grpSpPr>
          <p:grpSp>
            <p:nvGrpSpPr>
              <p:cNvPr id="1000" name="Group 563"/>
              <p:cNvGrpSpPr>
                <a:grpSpLocks/>
              </p:cNvGrpSpPr>
              <p:nvPr/>
            </p:nvGrpSpPr>
            <p:grpSpPr bwMode="auto">
              <a:xfrm>
                <a:off x="672" y="3024"/>
                <a:ext cx="966" cy="336"/>
                <a:chOff x="1115" y="1606"/>
                <a:chExt cx="2322" cy="1393"/>
              </a:xfrm>
            </p:grpSpPr>
            <p:sp>
              <p:nvSpPr>
                <p:cNvPr id="1010" name="Oval 564"/>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011" name="Oval 565"/>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012" name="Oval 566"/>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013" name="Oval 567"/>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014" name="Oval 568"/>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015" name="Oval 569"/>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016" name="Oval 570"/>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017" name="Oval 571"/>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018" name="Oval 572"/>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001" name="Group 573"/>
              <p:cNvGrpSpPr>
                <a:grpSpLocks/>
              </p:cNvGrpSpPr>
              <p:nvPr/>
            </p:nvGrpSpPr>
            <p:grpSpPr bwMode="auto">
              <a:xfrm>
                <a:off x="677" y="3024"/>
                <a:ext cx="959" cy="333"/>
                <a:chOff x="1126" y="1606"/>
                <a:chExt cx="2306" cy="1382"/>
              </a:xfrm>
            </p:grpSpPr>
            <p:sp>
              <p:nvSpPr>
                <p:cNvPr id="1002" name="Arc 574"/>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003" name="Arc 575"/>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004" name="Arc 576"/>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005" name="Arc 577"/>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006" name="Arc 578"/>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007" name="Arc 579"/>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008" name="Arc 580"/>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009" name="Arc 581"/>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999" name="Rectangle 582"/>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019" name="Group 604"/>
          <p:cNvGrpSpPr>
            <a:grpSpLocks/>
          </p:cNvGrpSpPr>
          <p:nvPr/>
        </p:nvGrpSpPr>
        <p:grpSpPr bwMode="auto">
          <a:xfrm>
            <a:off x="7086600" y="3268663"/>
            <a:ext cx="914400" cy="769937"/>
            <a:chOff x="2112" y="1824"/>
            <a:chExt cx="576" cy="485"/>
          </a:xfrm>
        </p:grpSpPr>
        <p:grpSp>
          <p:nvGrpSpPr>
            <p:cNvPr id="1020" name="Group 605"/>
            <p:cNvGrpSpPr>
              <a:grpSpLocks/>
            </p:cNvGrpSpPr>
            <p:nvPr/>
          </p:nvGrpSpPr>
          <p:grpSpPr bwMode="auto">
            <a:xfrm>
              <a:off x="2112" y="1824"/>
              <a:ext cx="576" cy="485"/>
              <a:chOff x="672" y="3024"/>
              <a:chExt cx="966" cy="336"/>
            </a:xfrm>
          </p:grpSpPr>
          <p:grpSp>
            <p:nvGrpSpPr>
              <p:cNvPr id="1022" name="Group 606"/>
              <p:cNvGrpSpPr>
                <a:grpSpLocks/>
              </p:cNvGrpSpPr>
              <p:nvPr/>
            </p:nvGrpSpPr>
            <p:grpSpPr bwMode="auto">
              <a:xfrm>
                <a:off x="672" y="3024"/>
                <a:ext cx="966" cy="336"/>
                <a:chOff x="1115" y="1606"/>
                <a:chExt cx="2322" cy="1393"/>
              </a:xfrm>
            </p:grpSpPr>
            <p:sp>
              <p:nvSpPr>
                <p:cNvPr id="1032" name="Oval 607"/>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033" name="Oval 608"/>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034" name="Oval 609"/>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035" name="Oval 610"/>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036" name="Oval 611"/>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037" name="Oval 612"/>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038" name="Oval 613"/>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039" name="Oval 614"/>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040" name="Oval 615"/>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023" name="Group 616"/>
              <p:cNvGrpSpPr>
                <a:grpSpLocks/>
              </p:cNvGrpSpPr>
              <p:nvPr/>
            </p:nvGrpSpPr>
            <p:grpSpPr bwMode="auto">
              <a:xfrm>
                <a:off x="677" y="3024"/>
                <a:ext cx="959" cy="333"/>
                <a:chOff x="1126" y="1606"/>
                <a:chExt cx="2306" cy="1382"/>
              </a:xfrm>
            </p:grpSpPr>
            <p:sp>
              <p:nvSpPr>
                <p:cNvPr id="1024" name="Arc 617"/>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025" name="Arc 618"/>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026" name="Arc 619"/>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027" name="Arc 620"/>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028" name="Arc 621"/>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029" name="Arc 622"/>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030" name="Arc 623"/>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031" name="Arc 624"/>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021" name="Rectangle 625"/>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041" name="Group 583"/>
          <p:cNvGrpSpPr>
            <a:grpSpLocks/>
          </p:cNvGrpSpPr>
          <p:nvPr/>
        </p:nvGrpSpPr>
        <p:grpSpPr bwMode="auto">
          <a:xfrm>
            <a:off x="7694613" y="2895600"/>
            <a:ext cx="915987" cy="769938"/>
            <a:chOff x="911" y="2107"/>
            <a:chExt cx="577" cy="485"/>
          </a:xfrm>
        </p:grpSpPr>
        <p:grpSp>
          <p:nvGrpSpPr>
            <p:cNvPr id="1042" name="Group 584"/>
            <p:cNvGrpSpPr>
              <a:grpSpLocks/>
            </p:cNvGrpSpPr>
            <p:nvPr/>
          </p:nvGrpSpPr>
          <p:grpSpPr bwMode="auto">
            <a:xfrm>
              <a:off x="911" y="2107"/>
              <a:ext cx="577" cy="485"/>
              <a:chOff x="2832" y="288"/>
              <a:chExt cx="2448" cy="1824"/>
            </a:xfrm>
          </p:grpSpPr>
          <p:sp>
            <p:nvSpPr>
              <p:cNvPr id="1044" name="Oval 585"/>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1045" name="Oval 586"/>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1046" name="Oval 587"/>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1047" name="Oval 588"/>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1048" name="Oval 589"/>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1049" name="Oval 590"/>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1050" name="Oval 591"/>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1051" name="Oval 592"/>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1052" name="Oval 593"/>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1053" name="Group 594"/>
              <p:cNvGrpSpPr>
                <a:grpSpLocks/>
              </p:cNvGrpSpPr>
              <p:nvPr/>
            </p:nvGrpSpPr>
            <p:grpSpPr bwMode="auto">
              <a:xfrm>
                <a:off x="2832" y="288"/>
                <a:ext cx="2430" cy="1808"/>
                <a:chOff x="1126" y="1606"/>
                <a:chExt cx="2306" cy="1382"/>
              </a:xfrm>
            </p:grpSpPr>
            <p:sp>
              <p:nvSpPr>
                <p:cNvPr id="1054" name="Arc 595"/>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1055" name="Arc 596"/>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1056" name="Arc 597"/>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1057" name="Arc 598"/>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1058" name="Arc 599"/>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1059" name="Arc 600"/>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1060" name="Arc 601"/>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1061" name="Arc 602"/>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1043" name="Text Box 603"/>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1062" name="Group 626"/>
          <p:cNvGrpSpPr>
            <a:grpSpLocks/>
          </p:cNvGrpSpPr>
          <p:nvPr/>
        </p:nvGrpSpPr>
        <p:grpSpPr bwMode="auto">
          <a:xfrm>
            <a:off x="5029200" y="5486400"/>
            <a:ext cx="914400" cy="769938"/>
            <a:chOff x="2112" y="1824"/>
            <a:chExt cx="576" cy="485"/>
          </a:xfrm>
        </p:grpSpPr>
        <p:grpSp>
          <p:nvGrpSpPr>
            <p:cNvPr id="1063" name="Group 627"/>
            <p:cNvGrpSpPr>
              <a:grpSpLocks/>
            </p:cNvGrpSpPr>
            <p:nvPr/>
          </p:nvGrpSpPr>
          <p:grpSpPr bwMode="auto">
            <a:xfrm>
              <a:off x="2112" y="1824"/>
              <a:ext cx="576" cy="485"/>
              <a:chOff x="672" y="3024"/>
              <a:chExt cx="966" cy="336"/>
            </a:xfrm>
          </p:grpSpPr>
          <p:grpSp>
            <p:nvGrpSpPr>
              <p:cNvPr id="1065" name="Group 628"/>
              <p:cNvGrpSpPr>
                <a:grpSpLocks/>
              </p:cNvGrpSpPr>
              <p:nvPr/>
            </p:nvGrpSpPr>
            <p:grpSpPr bwMode="auto">
              <a:xfrm>
                <a:off x="672" y="3024"/>
                <a:ext cx="966" cy="336"/>
                <a:chOff x="1115" y="1606"/>
                <a:chExt cx="2322" cy="1393"/>
              </a:xfrm>
            </p:grpSpPr>
            <p:sp>
              <p:nvSpPr>
                <p:cNvPr id="1075" name="Oval 629"/>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076" name="Oval 630"/>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077" name="Oval 631"/>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078" name="Oval 632"/>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079" name="Oval 633"/>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080" name="Oval 634"/>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081" name="Oval 635"/>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082" name="Oval 636"/>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083" name="Oval 637"/>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066" name="Group 638"/>
              <p:cNvGrpSpPr>
                <a:grpSpLocks/>
              </p:cNvGrpSpPr>
              <p:nvPr/>
            </p:nvGrpSpPr>
            <p:grpSpPr bwMode="auto">
              <a:xfrm>
                <a:off x="677" y="3024"/>
                <a:ext cx="959" cy="333"/>
                <a:chOff x="1126" y="1606"/>
                <a:chExt cx="2306" cy="1382"/>
              </a:xfrm>
            </p:grpSpPr>
            <p:sp>
              <p:nvSpPr>
                <p:cNvPr id="1067" name="Arc 639"/>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068" name="Arc 640"/>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069" name="Arc 641"/>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070" name="Arc 642"/>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071" name="Arc 643"/>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072" name="Arc 644"/>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073" name="Arc 645"/>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074" name="Arc 646"/>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064" name="Rectangle 647"/>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084" name="Group 669"/>
          <p:cNvGrpSpPr>
            <a:grpSpLocks/>
          </p:cNvGrpSpPr>
          <p:nvPr/>
        </p:nvGrpSpPr>
        <p:grpSpPr bwMode="auto">
          <a:xfrm>
            <a:off x="5257800" y="4572000"/>
            <a:ext cx="915988" cy="769938"/>
            <a:chOff x="911" y="2107"/>
            <a:chExt cx="577" cy="485"/>
          </a:xfrm>
        </p:grpSpPr>
        <p:grpSp>
          <p:nvGrpSpPr>
            <p:cNvPr id="1085" name="Group 670"/>
            <p:cNvGrpSpPr>
              <a:grpSpLocks/>
            </p:cNvGrpSpPr>
            <p:nvPr/>
          </p:nvGrpSpPr>
          <p:grpSpPr bwMode="auto">
            <a:xfrm>
              <a:off x="911" y="2107"/>
              <a:ext cx="577" cy="485"/>
              <a:chOff x="2832" y="288"/>
              <a:chExt cx="2448" cy="1824"/>
            </a:xfrm>
          </p:grpSpPr>
          <p:sp>
            <p:nvSpPr>
              <p:cNvPr id="1087" name="Oval 671"/>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1088" name="Oval 672"/>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1089" name="Oval 673"/>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1090" name="Oval 674"/>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1091" name="Oval 675"/>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1092" name="Oval 676"/>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1093" name="Oval 677"/>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1094" name="Oval 678"/>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1095" name="Oval 679"/>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1096" name="Group 680"/>
              <p:cNvGrpSpPr>
                <a:grpSpLocks/>
              </p:cNvGrpSpPr>
              <p:nvPr/>
            </p:nvGrpSpPr>
            <p:grpSpPr bwMode="auto">
              <a:xfrm>
                <a:off x="2832" y="288"/>
                <a:ext cx="2430" cy="1808"/>
                <a:chOff x="1126" y="1606"/>
                <a:chExt cx="2306" cy="1382"/>
              </a:xfrm>
            </p:grpSpPr>
            <p:sp>
              <p:nvSpPr>
                <p:cNvPr id="1097" name="Arc 681"/>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1098" name="Arc 682"/>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1099" name="Arc 683"/>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1100" name="Arc 684"/>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1101" name="Arc 685"/>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1102" name="Arc 686"/>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1103" name="Arc 687"/>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1104" name="Arc 688"/>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1086" name="Text Box 689"/>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1105" name="Group 690"/>
          <p:cNvGrpSpPr>
            <a:grpSpLocks/>
          </p:cNvGrpSpPr>
          <p:nvPr/>
        </p:nvGrpSpPr>
        <p:grpSpPr bwMode="auto">
          <a:xfrm>
            <a:off x="6324600" y="4716463"/>
            <a:ext cx="914400" cy="769937"/>
            <a:chOff x="2112" y="1824"/>
            <a:chExt cx="576" cy="485"/>
          </a:xfrm>
        </p:grpSpPr>
        <p:grpSp>
          <p:nvGrpSpPr>
            <p:cNvPr id="1106" name="Group 691"/>
            <p:cNvGrpSpPr>
              <a:grpSpLocks/>
            </p:cNvGrpSpPr>
            <p:nvPr/>
          </p:nvGrpSpPr>
          <p:grpSpPr bwMode="auto">
            <a:xfrm>
              <a:off x="2112" y="1824"/>
              <a:ext cx="576" cy="485"/>
              <a:chOff x="672" y="3024"/>
              <a:chExt cx="966" cy="336"/>
            </a:xfrm>
          </p:grpSpPr>
          <p:grpSp>
            <p:nvGrpSpPr>
              <p:cNvPr id="1108" name="Group 692"/>
              <p:cNvGrpSpPr>
                <a:grpSpLocks/>
              </p:cNvGrpSpPr>
              <p:nvPr/>
            </p:nvGrpSpPr>
            <p:grpSpPr bwMode="auto">
              <a:xfrm>
                <a:off x="672" y="3024"/>
                <a:ext cx="966" cy="336"/>
                <a:chOff x="1115" y="1606"/>
                <a:chExt cx="2322" cy="1393"/>
              </a:xfrm>
            </p:grpSpPr>
            <p:sp>
              <p:nvSpPr>
                <p:cNvPr id="1118" name="Oval 693"/>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119" name="Oval 694"/>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120" name="Oval 695"/>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121" name="Oval 696"/>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122" name="Oval 697"/>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123" name="Oval 698"/>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124" name="Oval 699"/>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125" name="Oval 700"/>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126" name="Oval 701"/>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109" name="Group 702"/>
              <p:cNvGrpSpPr>
                <a:grpSpLocks/>
              </p:cNvGrpSpPr>
              <p:nvPr/>
            </p:nvGrpSpPr>
            <p:grpSpPr bwMode="auto">
              <a:xfrm>
                <a:off x="677" y="3024"/>
                <a:ext cx="959" cy="333"/>
                <a:chOff x="1126" y="1606"/>
                <a:chExt cx="2306" cy="1382"/>
              </a:xfrm>
            </p:grpSpPr>
            <p:sp>
              <p:nvSpPr>
                <p:cNvPr id="1110" name="Arc 703"/>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111" name="Arc 704"/>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112" name="Arc 705"/>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113" name="Arc 706"/>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114" name="Arc 707"/>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115" name="Arc 708"/>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116" name="Arc 709"/>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117" name="Arc 710"/>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107" name="Rectangle 711"/>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127" name="Group 712"/>
          <p:cNvGrpSpPr>
            <a:grpSpLocks/>
          </p:cNvGrpSpPr>
          <p:nvPr/>
        </p:nvGrpSpPr>
        <p:grpSpPr bwMode="auto">
          <a:xfrm>
            <a:off x="5791200" y="5707063"/>
            <a:ext cx="914400" cy="769937"/>
            <a:chOff x="2112" y="1824"/>
            <a:chExt cx="576" cy="485"/>
          </a:xfrm>
        </p:grpSpPr>
        <p:grpSp>
          <p:nvGrpSpPr>
            <p:cNvPr id="1128" name="Group 713"/>
            <p:cNvGrpSpPr>
              <a:grpSpLocks/>
            </p:cNvGrpSpPr>
            <p:nvPr/>
          </p:nvGrpSpPr>
          <p:grpSpPr bwMode="auto">
            <a:xfrm>
              <a:off x="2112" y="1824"/>
              <a:ext cx="576" cy="485"/>
              <a:chOff x="672" y="3024"/>
              <a:chExt cx="966" cy="336"/>
            </a:xfrm>
          </p:grpSpPr>
          <p:grpSp>
            <p:nvGrpSpPr>
              <p:cNvPr id="1130" name="Group 714"/>
              <p:cNvGrpSpPr>
                <a:grpSpLocks/>
              </p:cNvGrpSpPr>
              <p:nvPr/>
            </p:nvGrpSpPr>
            <p:grpSpPr bwMode="auto">
              <a:xfrm>
                <a:off x="672" y="3024"/>
                <a:ext cx="966" cy="336"/>
                <a:chOff x="1115" y="1606"/>
                <a:chExt cx="2322" cy="1393"/>
              </a:xfrm>
            </p:grpSpPr>
            <p:sp>
              <p:nvSpPr>
                <p:cNvPr id="1140" name="Oval 715"/>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141" name="Oval 716"/>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142" name="Oval 717"/>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143" name="Oval 718"/>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144" name="Oval 719"/>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145" name="Oval 720"/>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146" name="Oval 721"/>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147" name="Oval 722"/>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148" name="Oval 723"/>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131" name="Group 724"/>
              <p:cNvGrpSpPr>
                <a:grpSpLocks/>
              </p:cNvGrpSpPr>
              <p:nvPr/>
            </p:nvGrpSpPr>
            <p:grpSpPr bwMode="auto">
              <a:xfrm>
                <a:off x="677" y="3024"/>
                <a:ext cx="959" cy="333"/>
                <a:chOff x="1126" y="1606"/>
                <a:chExt cx="2306" cy="1382"/>
              </a:xfrm>
            </p:grpSpPr>
            <p:sp>
              <p:nvSpPr>
                <p:cNvPr id="1132" name="Arc 725"/>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133" name="Arc 726"/>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134" name="Arc 727"/>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135" name="Arc 728"/>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136" name="Arc 729"/>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137" name="Arc 730"/>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138" name="Arc 731"/>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139" name="Arc 732"/>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129" name="Rectangle 733"/>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149" name="Group 734"/>
          <p:cNvGrpSpPr>
            <a:grpSpLocks/>
          </p:cNvGrpSpPr>
          <p:nvPr/>
        </p:nvGrpSpPr>
        <p:grpSpPr bwMode="auto">
          <a:xfrm>
            <a:off x="6399213" y="5334000"/>
            <a:ext cx="915987" cy="769938"/>
            <a:chOff x="911" y="2107"/>
            <a:chExt cx="577" cy="485"/>
          </a:xfrm>
        </p:grpSpPr>
        <p:grpSp>
          <p:nvGrpSpPr>
            <p:cNvPr id="1150" name="Group 735"/>
            <p:cNvGrpSpPr>
              <a:grpSpLocks/>
            </p:cNvGrpSpPr>
            <p:nvPr/>
          </p:nvGrpSpPr>
          <p:grpSpPr bwMode="auto">
            <a:xfrm>
              <a:off x="911" y="2107"/>
              <a:ext cx="577" cy="485"/>
              <a:chOff x="2832" y="288"/>
              <a:chExt cx="2448" cy="1824"/>
            </a:xfrm>
          </p:grpSpPr>
          <p:sp>
            <p:nvSpPr>
              <p:cNvPr id="1152" name="Oval 736"/>
              <p:cNvSpPr>
                <a:spLocks noChangeArrowheads="1"/>
              </p:cNvSpPr>
              <p:nvPr/>
            </p:nvSpPr>
            <p:spPr bwMode="auto">
              <a:xfrm>
                <a:off x="3668" y="288"/>
                <a:ext cx="1067" cy="754"/>
              </a:xfrm>
              <a:prstGeom prst="ellipse">
                <a:avLst/>
              </a:prstGeom>
              <a:solidFill>
                <a:srgbClr val="FFCC99"/>
              </a:solidFill>
              <a:ln w="9525">
                <a:noFill/>
                <a:round/>
                <a:headEnd/>
                <a:tailEnd/>
              </a:ln>
            </p:spPr>
            <p:txBody>
              <a:bodyPr/>
              <a:lstStyle/>
              <a:p>
                <a:endParaRPr lang="en-US"/>
              </a:p>
            </p:txBody>
          </p:sp>
          <p:sp>
            <p:nvSpPr>
              <p:cNvPr id="1153" name="Oval 737"/>
              <p:cNvSpPr>
                <a:spLocks noChangeArrowheads="1"/>
              </p:cNvSpPr>
              <p:nvPr/>
            </p:nvSpPr>
            <p:spPr bwMode="auto">
              <a:xfrm>
                <a:off x="3081" y="486"/>
                <a:ext cx="818" cy="754"/>
              </a:xfrm>
              <a:prstGeom prst="ellipse">
                <a:avLst/>
              </a:prstGeom>
              <a:solidFill>
                <a:srgbClr val="FFCC99"/>
              </a:solidFill>
              <a:ln w="9525">
                <a:noFill/>
                <a:round/>
                <a:headEnd/>
                <a:tailEnd/>
              </a:ln>
            </p:spPr>
            <p:txBody>
              <a:bodyPr/>
              <a:lstStyle/>
              <a:p>
                <a:endParaRPr lang="en-US"/>
              </a:p>
            </p:txBody>
          </p:sp>
          <p:sp>
            <p:nvSpPr>
              <p:cNvPr id="1154" name="Oval 738"/>
              <p:cNvSpPr>
                <a:spLocks noChangeArrowheads="1"/>
              </p:cNvSpPr>
              <p:nvPr/>
            </p:nvSpPr>
            <p:spPr bwMode="auto">
              <a:xfrm>
                <a:off x="2832" y="940"/>
                <a:ext cx="551" cy="616"/>
              </a:xfrm>
              <a:prstGeom prst="ellipse">
                <a:avLst/>
              </a:prstGeom>
              <a:solidFill>
                <a:srgbClr val="FFCC99"/>
              </a:solidFill>
              <a:ln w="9525">
                <a:noFill/>
                <a:round/>
                <a:headEnd/>
                <a:tailEnd/>
              </a:ln>
            </p:spPr>
            <p:txBody>
              <a:bodyPr/>
              <a:lstStyle/>
              <a:p>
                <a:endParaRPr lang="en-US"/>
              </a:p>
            </p:txBody>
          </p:sp>
          <p:sp>
            <p:nvSpPr>
              <p:cNvPr id="1155" name="Oval 739"/>
              <p:cNvSpPr>
                <a:spLocks noChangeArrowheads="1"/>
              </p:cNvSpPr>
              <p:nvPr/>
            </p:nvSpPr>
            <p:spPr bwMode="auto">
              <a:xfrm>
                <a:off x="2999" y="1211"/>
                <a:ext cx="828" cy="667"/>
              </a:xfrm>
              <a:prstGeom prst="ellipse">
                <a:avLst/>
              </a:prstGeom>
              <a:solidFill>
                <a:srgbClr val="FFCC99"/>
              </a:solidFill>
              <a:ln w="9525">
                <a:noFill/>
                <a:round/>
                <a:headEnd/>
                <a:tailEnd/>
              </a:ln>
            </p:spPr>
            <p:txBody>
              <a:bodyPr/>
              <a:lstStyle/>
              <a:p>
                <a:endParaRPr lang="en-US"/>
              </a:p>
            </p:txBody>
          </p:sp>
          <p:sp>
            <p:nvSpPr>
              <p:cNvPr id="1156" name="Oval 740"/>
              <p:cNvSpPr>
                <a:spLocks noChangeArrowheads="1"/>
              </p:cNvSpPr>
              <p:nvPr/>
            </p:nvSpPr>
            <p:spPr bwMode="auto">
              <a:xfrm>
                <a:off x="3585" y="1321"/>
                <a:ext cx="1239" cy="791"/>
              </a:xfrm>
              <a:prstGeom prst="ellipse">
                <a:avLst/>
              </a:prstGeom>
              <a:solidFill>
                <a:srgbClr val="FFCC99"/>
              </a:solidFill>
              <a:ln w="9525">
                <a:noFill/>
                <a:round/>
                <a:headEnd/>
                <a:tailEnd/>
              </a:ln>
            </p:spPr>
            <p:txBody>
              <a:bodyPr/>
              <a:lstStyle/>
              <a:p>
                <a:endParaRPr lang="en-US"/>
              </a:p>
            </p:txBody>
          </p:sp>
          <p:sp>
            <p:nvSpPr>
              <p:cNvPr id="1157" name="Oval 741"/>
              <p:cNvSpPr>
                <a:spLocks noChangeArrowheads="1"/>
              </p:cNvSpPr>
              <p:nvPr/>
            </p:nvSpPr>
            <p:spPr bwMode="auto">
              <a:xfrm>
                <a:off x="4373" y="508"/>
                <a:ext cx="794" cy="593"/>
              </a:xfrm>
              <a:prstGeom prst="ellipse">
                <a:avLst/>
              </a:prstGeom>
              <a:solidFill>
                <a:srgbClr val="FFCC99"/>
              </a:solidFill>
              <a:ln w="9525">
                <a:noFill/>
                <a:round/>
                <a:headEnd/>
                <a:tailEnd/>
              </a:ln>
            </p:spPr>
            <p:txBody>
              <a:bodyPr/>
              <a:lstStyle/>
              <a:p>
                <a:endParaRPr lang="en-US"/>
              </a:p>
            </p:txBody>
          </p:sp>
          <p:sp>
            <p:nvSpPr>
              <p:cNvPr id="1158" name="Oval 742"/>
              <p:cNvSpPr>
                <a:spLocks noChangeArrowheads="1"/>
              </p:cNvSpPr>
              <p:nvPr/>
            </p:nvSpPr>
            <p:spPr bwMode="auto">
              <a:xfrm>
                <a:off x="4491" y="889"/>
                <a:ext cx="789" cy="593"/>
              </a:xfrm>
              <a:prstGeom prst="ellipse">
                <a:avLst/>
              </a:prstGeom>
              <a:solidFill>
                <a:srgbClr val="FFCC99"/>
              </a:solidFill>
              <a:ln w="9525">
                <a:noFill/>
                <a:round/>
                <a:headEnd/>
                <a:tailEnd/>
              </a:ln>
            </p:spPr>
            <p:txBody>
              <a:bodyPr/>
              <a:lstStyle/>
              <a:p>
                <a:endParaRPr lang="en-US"/>
              </a:p>
            </p:txBody>
          </p:sp>
          <p:sp>
            <p:nvSpPr>
              <p:cNvPr id="1159" name="Oval 743"/>
              <p:cNvSpPr>
                <a:spLocks noChangeArrowheads="1"/>
              </p:cNvSpPr>
              <p:nvPr/>
            </p:nvSpPr>
            <p:spPr bwMode="auto">
              <a:xfrm>
                <a:off x="4421" y="1013"/>
                <a:ext cx="782" cy="975"/>
              </a:xfrm>
              <a:prstGeom prst="ellipse">
                <a:avLst/>
              </a:prstGeom>
              <a:solidFill>
                <a:srgbClr val="FFCC99"/>
              </a:solidFill>
              <a:ln w="9525">
                <a:noFill/>
                <a:round/>
                <a:headEnd/>
                <a:tailEnd/>
              </a:ln>
            </p:spPr>
            <p:txBody>
              <a:bodyPr/>
              <a:lstStyle/>
              <a:p>
                <a:endParaRPr lang="en-US"/>
              </a:p>
            </p:txBody>
          </p:sp>
          <p:sp>
            <p:nvSpPr>
              <p:cNvPr id="1160" name="Oval 744"/>
              <p:cNvSpPr>
                <a:spLocks noChangeArrowheads="1"/>
              </p:cNvSpPr>
              <p:nvPr/>
            </p:nvSpPr>
            <p:spPr bwMode="auto">
              <a:xfrm>
                <a:off x="3360" y="624"/>
                <a:ext cx="1590" cy="973"/>
              </a:xfrm>
              <a:prstGeom prst="ellipse">
                <a:avLst/>
              </a:prstGeom>
              <a:solidFill>
                <a:srgbClr val="FFCC99"/>
              </a:solidFill>
              <a:ln w="9525">
                <a:noFill/>
                <a:round/>
                <a:headEnd/>
                <a:tailEnd/>
              </a:ln>
            </p:spPr>
            <p:txBody>
              <a:bodyPr/>
              <a:lstStyle/>
              <a:p>
                <a:endParaRPr lang="en-US"/>
              </a:p>
            </p:txBody>
          </p:sp>
          <p:grpSp>
            <p:nvGrpSpPr>
              <p:cNvPr id="1161" name="Group 745"/>
              <p:cNvGrpSpPr>
                <a:grpSpLocks/>
              </p:cNvGrpSpPr>
              <p:nvPr/>
            </p:nvGrpSpPr>
            <p:grpSpPr bwMode="auto">
              <a:xfrm>
                <a:off x="2832" y="288"/>
                <a:ext cx="2430" cy="1808"/>
                <a:chOff x="1126" y="1606"/>
                <a:chExt cx="2306" cy="1382"/>
              </a:xfrm>
            </p:grpSpPr>
            <p:sp>
              <p:nvSpPr>
                <p:cNvPr id="1162" name="Arc 746"/>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FFCC99"/>
                </a:solidFill>
                <a:ln w="34925">
                  <a:solidFill>
                    <a:srgbClr val="FF9900"/>
                  </a:solidFill>
                  <a:round/>
                  <a:headEnd/>
                  <a:tailEnd/>
                </a:ln>
              </p:spPr>
              <p:txBody>
                <a:bodyPr/>
                <a:lstStyle/>
                <a:p>
                  <a:endParaRPr lang="en-US"/>
                </a:p>
              </p:txBody>
            </p:sp>
            <p:sp>
              <p:nvSpPr>
                <p:cNvPr id="1163" name="Arc 747"/>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FFCC99"/>
                </a:solidFill>
                <a:ln w="34925">
                  <a:solidFill>
                    <a:srgbClr val="FF9900"/>
                  </a:solidFill>
                  <a:round/>
                  <a:headEnd/>
                  <a:tailEnd/>
                </a:ln>
              </p:spPr>
              <p:txBody>
                <a:bodyPr/>
                <a:lstStyle/>
                <a:p>
                  <a:endParaRPr lang="en-US"/>
                </a:p>
              </p:txBody>
            </p:sp>
            <p:sp>
              <p:nvSpPr>
                <p:cNvPr id="1164" name="Arc 748"/>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FFCC99"/>
                </a:solidFill>
                <a:ln w="34925">
                  <a:solidFill>
                    <a:srgbClr val="FF9900"/>
                  </a:solidFill>
                  <a:round/>
                  <a:headEnd/>
                  <a:tailEnd/>
                </a:ln>
              </p:spPr>
              <p:txBody>
                <a:bodyPr/>
                <a:lstStyle/>
                <a:p>
                  <a:endParaRPr lang="en-US"/>
                </a:p>
              </p:txBody>
            </p:sp>
            <p:sp>
              <p:nvSpPr>
                <p:cNvPr id="1165" name="Arc 749"/>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FFCC99"/>
                </a:solidFill>
                <a:ln w="34925">
                  <a:solidFill>
                    <a:srgbClr val="FF9900"/>
                  </a:solidFill>
                  <a:round/>
                  <a:headEnd/>
                  <a:tailEnd/>
                </a:ln>
              </p:spPr>
              <p:txBody>
                <a:bodyPr/>
                <a:lstStyle/>
                <a:p>
                  <a:endParaRPr lang="en-US"/>
                </a:p>
              </p:txBody>
            </p:sp>
            <p:sp>
              <p:nvSpPr>
                <p:cNvPr id="1166" name="Arc 750"/>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FFCC99"/>
                </a:solidFill>
                <a:ln w="34925">
                  <a:solidFill>
                    <a:srgbClr val="FF9900"/>
                  </a:solidFill>
                  <a:round/>
                  <a:headEnd/>
                  <a:tailEnd/>
                </a:ln>
              </p:spPr>
              <p:txBody>
                <a:bodyPr/>
                <a:lstStyle/>
                <a:p>
                  <a:endParaRPr lang="en-US"/>
                </a:p>
              </p:txBody>
            </p:sp>
            <p:sp>
              <p:nvSpPr>
                <p:cNvPr id="1167" name="Arc 751"/>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FFCC99"/>
                </a:solidFill>
                <a:ln w="34925">
                  <a:solidFill>
                    <a:srgbClr val="FF9900"/>
                  </a:solidFill>
                  <a:round/>
                  <a:headEnd/>
                  <a:tailEnd/>
                </a:ln>
              </p:spPr>
              <p:txBody>
                <a:bodyPr/>
                <a:lstStyle/>
                <a:p>
                  <a:endParaRPr lang="en-US"/>
                </a:p>
              </p:txBody>
            </p:sp>
            <p:sp>
              <p:nvSpPr>
                <p:cNvPr id="1168" name="Arc 752"/>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FFCC99"/>
                </a:solidFill>
                <a:ln w="34925">
                  <a:solidFill>
                    <a:srgbClr val="FF9900"/>
                  </a:solidFill>
                  <a:round/>
                  <a:headEnd/>
                  <a:tailEnd/>
                </a:ln>
              </p:spPr>
              <p:txBody>
                <a:bodyPr/>
                <a:lstStyle/>
                <a:p>
                  <a:endParaRPr lang="en-US"/>
                </a:p>
              </p:txBody>
            </p:sp>
            <p:sp>
              <p:nvSpPr>
                <p:cNvPr id="1169" name="Arc 753"/>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FFCC99"/>
                </a:solidFill>
                <a:ln w="34925">
                  <a:solidFill>
                    <a:srgbClr val="FF9900"/>
                  </a:solidFill>
                  <a:round/>
                  <a:headEnd/>
                  <a:tailEnd/>
                </a:ln>
              </p:spPr>
              <p:txBody>
                <a:bodyPr/>
                <a:lstStyle/>
                <a:p>
                  <a:endParaRPr lang="en-US"/>
                </a:p>
              </p:txBody>
            </p:sp>
          </p:grpSp>
        </p:grpSp>
        <p:sp>
          <p:nvSpPr>
            <p:cNvPr id="1151" name="Text Box 754"/>
            <p:cNvSpPr txBox="1">
              <a:spLocks noChangeArrowheads="1"/>
            </p:cNvSpPr>
            <p:nvPr/>
          </p:nvSpPr>
          <p:spPr bwMode="auto">
            <a:xfrm>
              <a:off x="1046" y="2256"/>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CC0000"/>
                  </a:solidFill>
                  <a:effectLst>
                    <a:outerShdw blurRad="38100" dist="38100" dir="2700000" algn="tl">
                      <a:srgbClr val="C0C0C0"/>
                    </a:outerShdw>
                  </a:effectLst>
                  <a:latin typeface="Arial" charset="0"/>
                </a:rPr>
                <a:t>IPv4</a:t>
              </a:r>
            </a:p>
          </p:txBody>
        </p:sp>
      </p:grpSp>
      <p:grpSp>
        <p:nvGrpSpPr>
          <p:cNvPr id="1170" name="Group 779"/>
          <p:cNvGrpSpPr>
            <a:grpSpLocks/>
          </p:cNvGrpSpPr>
          <p:nvPr/>
        </p:nvGrpSpPr>
        <p:grpSpPr bwMode="auto">
          <a:xfrm>
            <a:off x="2743200" y="5105400"/>
            <a:ext cx="914400" cy="769938"/>
            <a:chOff x="2112" y="1824"/>
            <a:chExt cx="576" cy="485"/>
          </a:xfrm>
        </p:grpSpPr>
        <p:grpSp>
          <p:nvGrpSpPr>
            <p:cNvPr id="1171" name="Group 780"/>
            <p:cNvGrpSpPr>
              <a:grpSpLocks/>
            </p:cNvGrpSpPr>
            <p:nvPr/>
          </p:nvGrpSpPr>
          <p:grpSpPr bwMode="auto">
            <a:xfrm>
              <a:off x="2112" y="1824"/>
              <a:ext cx="576" cy="485"/>
              <a:chOff x="672" y="3024"/>
              <a:chExt cx="966" cy="336"/>
            </a:xfrm>
          </p:grpSpPr>
          <p:grpSp>
            <p:nvGrpSpPr>
              <p:cNvPr id="1173" name="Group 781"/>
              <p:cNvGrpSpPr>
                <a:grpSpLocks/>
              </p:cNvGrpSpPr>
              <p:nvPr/>
            </p:nvGrpSpPr>
            <p:grpSpPr bwMode="auto">
              <a:xfrm>
                <a:off x="672" y="3024"/>
                <a:ext cx="966" cy="336"/>
                <a:chOff x="1115" y="1606"/>
                <a:chExt cx="2322" cy="1393"/>
              </a:xfrm>
            </p:grpSpPr>
            <p:sp>
              <p:nvSpPr>
                <p:cNvPr id="1183" name="Oval 782"/>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184" name="Oval 783"/>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185" name="Oval 784"/>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186" name="Oval 785"/>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187" name="Oval 786"/>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188" name="Oval 787"/>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189" name="Oval 788"/>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190" name="Oval 789"/>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191" name="Oval 790"/>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174" name="Group 791"/>
              <p:cNvGrpSpPr>
                <a:grpSpLocks/>
              </p:cNvGrpSpPr>
              <p:nvPr/>
            </p:nvGrpSpPr>
            <p:grpSpPr bwMode="auto">
              <a:xfrm>
                <a:off x="677" y="3024"/>
                <a:ext cx="959" cy="333"/>
                <a:chOff x="1126" y="1606"/>
                <a:chExt cx="2306" cy="1382"/>
              </a:xfrm>
            </p:grpSpPr>
            <p:sp>
              <p:nvSpPr>
                <p:cNvPr id="1175" name="Arc 792"/>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176" name="Arc 793"/>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177" name="Arc 794"/>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178" name="Arc 795"/>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179" name="Arc 796"/>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180" name="Arc 797"/>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181" name="Arc 798"/>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182" name="Arc 799"/>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172" name="Rectangle 800"/>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192" name="Group 801"/>
          <p:cNvGrpSpPr>
            <a:grpSpLocks/>
          </p:cNvGrpSpPr>
          <p:nvPr/>
        </p:nvGrpSpPr>
        <p:grpSpPr bwMode="auto">
          <a:xfrm>
            <a:off x="2133600" y="5486400"/>
            <a:ext cx="914400" cy="769938"/>
            <a:chOff x="2112" y="1824"/>
            <a:chExt cx="576" cy="485"/>
          </a:xfrm>
        </p:grpSpPr>
        <p:grpSp>
          <p:nvGrpSpPr>
            <p:cNvPr id="1193" name="Group 802"/>
            <p:cNvGrpSpPr>
              <a:grpSpLocks/>
            </p:cNvGrpSpPr>
            <p:nvPr/>
          </p:nvGrpSpPr>
          <p:grpSpPr bwMode="auto">
            <a:xfrm>
              <a:off x="2112" y="1824"/>
              <a:ext cx="576" cy="485"/>
              <a:chOff x="672" y="3024"/>
              <a:chExt cx="966" cy="336"/>
            </a:xfrm>
          </p:grpSpPr>
          <p:grpSp>
            <p:nvGrpSpPr>
              <p:cNvPr id="1195" name="Group 803"/>
              <p:cNvGrpSpPr>
                <a:grpSpLocks/>
              </p:cNvGrpSpPr>
              <p:nvPr/>
            </p:nvGrpSpPr>
            <p:grpSpPr bwMode="auto">
              <a:xfrm>
                <a:off x="672" y="3024"/>
                <a:ext cx="966" cy="336"/>
                <a:chOff x="1115" y="1606"/>
                <a:chExt cx="2322" cy="1393"/>
              </a:xfrm>
            </p:grpSpPr>
            <p:sp>
              <p:nvSpPr>
                <p:cNvPr id="1205" name="Oval 804"/>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206" name="Oval 805"/>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207" name="Oval 806"/>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208" name="Oval 807"/>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209" name="Oval 808"/>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210" name="Oval 809"/>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211" name="Oval 810"/>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212" name="Oval 811"/>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213" name="Oval 812"/>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196" name="Group 813"/>
              <p:cNvGrpSpPr>
                <a:grpSpLocks/>
              </p:cNvGrpSpPr>
              <p:nvPr/>
            </p:nvGrpSpPr>
            <p:grpSpPr bwMode="auto">
              <a:xfrm>
                <a:off x="677" y="3024"/>
                <a:ext cx="959" cy="333"/>
                <a:chOff x="1126" y="1606"/>
                <a:chExt cx="2306" cy="1382"/>
              </a:xfrm>
            </p:grpSpPr>
            <p:sp>
              <p:nvSpPr>
                <p:cNvPr id="1197" name="Arc 814"/>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198" name="Arc 815"/>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199" name="Arc 816"/>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200" name="Arc 817"/>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201" name="Arc 818"/>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202" name="Arc 819"/>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203" name="Arc 820"/>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204" name="Arc 821"/>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194" name="Rectangle 822"/>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214" name="Group 844"/>
          <p:cNvGrpSpPr>
            <a:grpSpLocks/>
          </p:cNvGrpSpPr>
          <p:nvPr/>
        </p:nvGrpSpPr>
        <p:grpSpPr bwMode="auto">
          <a:xfrm>
            <a:off x="3429000" y="4716463"/>
            <a:ext cx="914400" cy="769937"/>
            <a:chOff x="2112" y="1824"/>
            <a:chExt cx="576" cy="485"/>
          </a:xfrm>
        </p:grpSpPr>
        <p:grpSp>
          <p:nvGrpSpPr>
            <p:cNvPr id="1215" name="Group 845"/>
            <p:cNvGrpSpPr>
              <a:grpSpLocks/>
            </p:cNvGrpSpPr>
            <p:nvPr/>
          </p:nvGrpSpPr>
          <p:grpSpPr bwMode="auto">
            <a:xfrm>
              <a:off x="2112" y="1824"/>
              <a:ext cx="576" cy="485"/>
              <a:chOff x="672" y="3024"/>
              <a:chExt cx="966" cy="336"/>
            </a:xfrm>
          </p:grpSpPr>
          <p:grpSp>
            <p:nvGrpSpPr>
              <p:cNvPr id="1217" name="Group 846"/>
              <p:cNvGrpSpPr>
                <a:grpSpLocks/>
              </p:cNvGrpSpPr>
              <p:nvPr/>
            </p:nvGrpSpPr>
            <p:grpSpPr bwMode="auto">
              <a:xfrm>
                <a:off x="672" y="3024"/>
                <a:ext cx="966" cy="336"/>
                <a:chOff x="1115" y="1606"/>
                <a:chExt cx="2322" cy="1393"/>
              </a:xfrm>
            </p:grpSpPr>
            <p:sp>
              <p:nvSpPr>
                <p:cNvPr id="1227" name="Oval 847"/>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228" name="Oval 848"/>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229" name="Oval 849"/>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230" name="Oval 850"/>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231" name="Oval 851"/>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232" name="Oval 852"/>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233" name="Oval 853"/>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234" name="Oval 854"/>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235" name="Oval 855"/>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218" name="Group 856"/>
              <p:cNvGrpSpPr>
                <a:grpSpLocks/>
              </p:cNvGrpSpPr>
              <p:nvPr/>
            </p:nvGrpSpPr>
            <p:grpSpPr bwMode="auto">
              <a:xfrm>
                <a:off x="677" y="3024"/>
                <a:ext cx="959" cy="333"/>
                <a:chOff x="1126" y="1606"/>
                <a:chExt cx="2306" cy="1382"/>
              </a:xfrm>
            </p:grpSpPr>
            <p:sp>
              <p:nvSpPr>
                <p:cNvPr id="1219" name="Arc 857"/>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220" name="Arc 858"/>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221" name="Arc 859"/>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222" name="Arc 860"/>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223" name="Arc 861"/>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224" name="Arc 862"/>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225" name="Arc 863"/>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226" name="Arc 864"/>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216" name="Rectangle 865"/>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236" name="Group 866"/>
          <p:cNvGrpSpPr>
            <a:grpSpLocks/>
          </p:cNvGrpSpPr>
          <p:nvPr/>
        </p:nvGrpSpPr>
        <p:grpSpPr bwMode="auto">
          <a:xfrm>
            <a:off x="2895600" y="5707063"/>
            <a:ext cx="914400" cy="769937"/>
            <a:chOff x="2112" y="1824"/>
            <a:chExt cx="576" cy="485"/>
          </a:xfrm>
        </p:grpSpPr>
        <p:grpSp>
          <p:nvGrpSpPr>
            <p:cNvPr id="1237" name="Group 867"/>
            <p:cNvGrpSpPr>
              <a:grpSpLocks/>
            </p:cNvGrpSpPr>
            <p:nvPr/>
          </p:nvGrpSpPr>
          <p:grpSpPr bwMode="auto">
            <a:xfrm>
              <a:off x="2112" y="1824"/>
              <a:ext cx="576" cy="485"/>
              <a:chOff x="672" y="3024"/>
              <a:chExt cx="966" cy="336"/>
            </a:xfrm>
          </p:grpSpPr>
          <p:grpSp>
            <p:nvGrpSpPr>
              <p:cNvPr id="1239" name="Group 868"/>
              <p:cNvGrpSpPr>
                <a:grpSpLocks/>
              </p:cNvGrpSpPr>
              <p:nvPr/>
            </p:nvGrpSpPr>
            <p:grpSpPr bwMode="auto">
              <a:xfrm>
                <a:off x="672" y="3024"/>
                <a:ext cx="966" cy="336"/>
                <a:chOff x="1115" y="1606"/>
                <a:chExt cx="2322" cy="1393"/>
              </a:xfrm>
            </p:grpSpPr>
            <p:sp>
              <p:nvSpPr>
                <p:cNvPr id="1249" name="Oval 869"/>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250" name="Oval 870"/>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251" name="Oval 871"/>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252" name="Oval 872"/>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253" name="Oval 873"/>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254" name="Oval 874"/>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255" name="Oval 875"/>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256" name="Oval 876"/>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257" name="Oval 877"/>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240" name="Group 878"/>
              <p:cNvGrpSpPr>
                <a:grpSpLocks/>
              </p:cNvGrpSpPr>
              <p:nvPr/>
            </p:nvGrpSpPr>
            <p:grpSpPr bwMode="auto">
              <a:xfrm>
                <a:off x="677" y="3024"/>
                <a:ext cx="959" cy="333"/>
                <a:chOff x="1126" y="1606"/>
                <a:chExt cx="2306" cy="1382"/>
              </a:xfrm>
            </p:grpSpPr>
            <p:sp>
              <p:nvSpPr>
                <p:cNvPr id="1241" name="Arc 879"/>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242" name="Arc 880"/>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243" name="Arc 881"/>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244" name="Arc 882"/>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245" name="Arc 883"/>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246" name="Arc 884"/>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247" name="Arc 885"/>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248" name="Arc 886"/>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238" name="Rectangle 887"/>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258" name="Group 909"/>
          <p:cNvGrpSpPr>
            <a:grpSpLocks/>
          </p:cNvGrpSpPr>
          <p:nvPr/>
        </p:nvGrpSpPr>
        <p:grpSpPr bwMode="auto">
          <a:xfrm>
            <a:off x="3505200" y="5326063"/>
            <a:ext cx="914400" cy="769937"/>
            <a:chOff x="2112" y="1824"/>
            <a:chExt cx="576" cy="485"/>
          </a:xfrm>
        </p:grpSpPr>
        <p:grpSp>
          <p:nvGrpSpPr>
            <p:cNvPr id="1259" name="Group 910"/>
            <p:cNvGrpSpPr>
              <a:grpSpLocks/>
            </p:cNvGrpSpPr>
            <p:nvPr/>
          </p:nvGrpSpPr>
          <p:grpSpPr bwMode="auto">
            <a:xfrm>
              <a:off x="2112" y="1824"/>
              <a:ext cx="576" cy="485"/>
              <a:chOff x="672" y="3024"/>
              <a:chExt cx="966" cy="336"/>
            </a:xfrm>
          </p:grpSpPr>
          <p:grpSp>
            <p:nvGrpSpPr>
              <p:cNvPr id="1261" name="Group 911"/>
              <p:cNvGrpSpPr>
                <a:grpSpLocks/>
              </p:cNvGrpSpPr>
              <p:nvPr/>
            </p:nvGrpSpPr>
            <p:grpSpPr bwMode="auto">
              <a:xfrm>
                <a:off x="672" y="3024"/>
                <a:ext cx="966" cy="336"/>
                <a:chOff x="1115" y="1606"/>
                <a:chExt cx="2322" cy="1393"/>
              </a:xfrm>
            </p:grpSpPr>
            <p:sp>
              <p:nvSpPr>
                <p:cNvPr id="1271" name="Oval 912"/>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272" name="Oval 913"/>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273" name="Oval 914"/>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274" name="Oval 915"/>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275" name="Oval 916"/>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276" name="Oval 917"/>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277" name="Oval 918"/>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278" name="Oval 919"/>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279" name="Oval 920"/>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262" name="Group 921"/>
              <p:cNvGrpSpPr>
                <a:grpSpLocks/>
              </p:cNvGrpSpPr>
              <p:nvPr/>
            </p:nvGrpSpPr>
            <p:grpSpPr bwMode="auto">
              <a:xfrm>
                <a:off x="677" y="3024"/>
                <a:ext cx="959" cy="333"/>
                <a:chOff x="1126" y="1606"/>
                <a:chExt cx="2306" cy="1382"/>
              </a:xfrm>
            </p:grpSpPr>
            <p:sp>
              <p:nvSpPr>
                <p:cNvPr id="1263" name="Arc 922"/>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264" name="Arc 923"/>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265" name="Arc 924"/>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266" name="Arc 925"/>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267" name="Arc 926"/>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268" name="Arc 927"/>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269" name="Arc 928"/>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270" name="Arc 929"/>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260" name="Rectangle 930"/>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grpSp>
        <p:nvGrpSpPr>
          <p:cNvPr id="1280" name="Group 931"/>
          <p:cNvGrpSpPr>
            <a:grpSpLocks/>
          </p:cNvGrpSpPr>
          <p:nvPr/>
        </p:nvGrpSpPr>
        <p:grpSpPr bwMode="auto">
          <a:xfrm>
            <a:off x="2362200" y="4572000"/>
            <a:ext cx="914400" cy="769938"/>
            <a:chOff x="2112" y="1824"/>
            <a:chExt cx="576" cy="485"/>
          </a:xfrm>
        </p:grpSpPr>
        <p:grpSp>
          <p:nvGrpSpPr>
            <p:cNvPr id="1281" name="Group 932"/>
            <p:cNvGrpSpPr>
              <a:grpSpLocks/>
            </p:cNvGrpSpPr>
            <p:nvPr/>
          </p:nvGrpSpPr>
          <p:grpSpPr bwMode="auto">
            <a:xfrm>
              <a:off x="2112" y="1824"/>
              <a:ext cx="576" cy="485"/>
              <a:chOff x="672" y="3024"/>
              <a:chExt cx="966" cy="336"/>
            </a:xfrm>
          </p:grpSpPr>
          <p:grpSp>
            <p:nvGrpSpPr>
              <p:cNvPr id="1283" name="Group 933"/>
              <p:cNvGrpSpPr>
                <a:grpSpLocks/>
              </p:cNvGrpSpPr>
              <p:nvPr/>
            </p:nvGrpSpPr>
            <p:grpSpPr bwMode="auto">
              <a:xfrm>
                <a:off x="672" y="3024"/>
                <a:ext cx="966" cy="336"/>
                <a:chOff x="1115" y="1606"/>
                <a:chExt cx="2322" cy="1393"/>
              </a:xfrm>
            </p:grpSpPr>
            <p:sp>
              <p:nvSpPr>
                <p:cNvPr id="1293" name="Oval 934"/>
                <p:cNvSpPr>
                  <a:spLocks noChangeArrowheads="1"/>
                </p:cNvSpPr>
                <p:nvPr/>
              </p:nvSpPr>
              <p:spPr bwMode="auto">
                <a:xfrm>
                  <a:off x="1908" y="1606"/>
                  <a:ext cx="1012" cy="576"/>
                </a:xfrm>
                <a:prstGeom prst="ellipse">
                  <a:avLst/>
                </a:prstGeom>
                <a:solidFill>
                  <a:srgbClr val="CCECFF"/>
                </a:solidFill>
                <a:ln w="9525">
                  <a:noFill/>
                  <a:round/>
                  <a:headEnd/>
                  <a:tailEnd/>
                </a:ln>
              </p:spPr>
              <p:txBody>
                <a:bodyPr/>
                <a:lstStyle/>
                <a:p>
                  <a:endParaRPr lang="en-US"/>
                </a:p>
              </p:txBody>
            </p:sp>
            <p:sp>
              <p:nvSpPr>
                <p:cNvPr id="1294" name="Oval 935"/>
                <p:cNvSpPr>
                  <a:spLocks noChangeArrowheads="1"/>
                </p:cNvSpPr>
                <p:nvPr/>
              </p:nvSpPr>
              <p:spPr bwMode="auto">
                <a:xfrm>
                  <a:off x="1351" y="1757"/>
                  <a:ext cx="776" cy="576"/>
                </a:xfrm>
                <a:prstGeom prst="ellipse">
                  <a:avLst/>
                </a:prstGeom>
                <a:solidFill>
                  <a:srgbClr val="CCECFF"/>
                </a:solidFill>
                <a:ln w="9525">
                  <a:noFill/>
                  <a:round/>
                  <a:headEnd/>
                  <a:tailEnd/>
                </a:ln>
              </p:spPr>
              <p:txBody>
                <a:bodyPr/>
                <a:lstStyle/>
                <a:p>
                  <a:endParaRPr lang="en-US"/>
                </a:p>
              </p:txBody>
            </p:sp>
            <p:sp>
              <p:nvSpPr>
                <p:cNvPr id="1295" name="Oval 936"/>
                <p:cNvSpPr>
                  <a:spLocks noChangeArrowheads="1"/>
                </p:cNvSpPr>
                <p:nvPr/>
              </p:nvSpPr>
              <p:spPr bwMode="auto">
                <a:xfrm>
                  <a:off x="1115" y="2104"/>
                  <a:ext cx="523" cy="470"/>
                </a:xfrm>
                <a:prstGeom prst="ellipse">
                  <a:avLst/>
                </a:prstGeom>
                <a:solidFill>
                  <a:srgbClr val="CCECFF"/>
                </a:solidFill>
                <a:ln w="9525">
                  <a:noFill/>
                  <a:round/>
                  <a:headEnd/>
                  <a:tailEnd/>
                </a:ln>
              </p:spPr>
              <p:txBody>
                <a:bodyPr/>
                <a:lstStyle/>
                <a:p>
                  <a:endParaRPr lang="en-US"/>
                </a:p>
              </p:txBody>
            </p:sp>
            <p:sp>
              <p:nvSpPr>
                <p:cNvPr id="1296" name="Oval 937"/>
                <p:cNvSpPr>
                  <a:spLocks noChangeArrowheads="1"/>
                </p:cNvSpPr>
                <p:nvPr/>
              </p:nvSpPr>
              <p:spPr bwMode="auto">
                <a:xfrm>
                  <a:off x="1273" y="2311"/>
                  <a:ext cx="786" cy="509"/>
                </a:xfrm>
                <a:prstGeom prst="ellipse">
                  <a:avLst/>
                </a:prstGeom>
                <a:solidFill>
                  <a:srgbClr val="CCECFF"/>
                </a:solidFill>
                <a:ln w="9525">
                  <a:noFill/>
                  <a:round/>
                  <a:headEnd/>
                  <a:tailEnd/>
                </a:ln>
              </p:spPr>
              <p:txBody>
                <a:bodyPr/>
                <a:lstStyle/>
                <a:p>
                  <a:endParaRPr lang="en-US"/>
                </a:p>
              </p:txBody>
            </p:sp>
            <p:sp>
              <p:nvSpPr>
                <p:cNvPr id="1297" name="Oval 938"/>
                <p:cNvSpPr>
                  <a:spLocks noChangeArrowheads="1"/>
                </p:cNvSpPr>
                <p:nvPr/>
              </p:nvSpPr>
              <p:spPr bwMode="auto">
                <a:xfrm>
                  <a:off x="1829" y="2395"/>
                  <a:ext cx="1175" cy="604"/>
                </a:xfrm>
                <a:prstGeom prst="ellipse">
                  <a:avLst/>
                </a:prstGeom>
                <a:solidFill>
                  <a:srgbClr val="CCECFF"/>
                </a:solidFill>
                <a:ln w="9525">
                  <a:noFill/>
                  <a:round/>
                  <a:headEnd/>
                  <a:tailEnd/>
                </a:ln>
              </p:spPr>
              <p:txBody>
                <a:bodyPr/>
                <a:lstStyle/>
                <a:p>
                  <a:endParaRPr lang="en-US"/>
                </a:p>
              </p:txBody>
            </p:sp>
            <p:sp>
              <p:nvSpPr>
                <p:cNvPr id="1298" name="Oval 939"/>
                <p:cNvSpPr>
                  <a:spLocks noChangeArrowheads="1"/>
                </p:cNvSpPr>
                <p:nvPr/>
              </p:nvSpPr>
              <p:spPr bwMode="auto">
                <a:xfrm>
                  <a:off x="2577" y="1774"/>
                  <a:ext cx="753" cy="453"/>
                </a:xfrm>
                <a:prstGeom prst="ellipse">
                  <a:avLst/>
                </a:prstGeom>
                <a:solidFill>
                  <a:srgbClr val="CCECFF"/>
                </a:solidFill>
                <a:ln w="9525">
                  <a:noFill/>
                  <a:round/>
                  <a:headEnd/>
                  <a:tailEnd/>
                </a:ln>
              </p:spPr>
              <p:txBody>
                <a:bodyPr/>
                <a:lstStyle/>
                <a:p>
                  <a:endParaRPr lang="en-US"/>
                </a:p>
              </p:txBody>
            </p:sp>
            <p:sp>
              <p:nvSpPr>
                <p:cNvPr id="1299" name="Oval 940"/>
                <p:cNvSpPr>
                  <a:spLocks noChangeArrowheads="1"/>
                </p:cNvSpPr>
                <p:nvPr/>
              </p:nvSpPr>
              <p:spPr bwMode="auto">
                <a:xfrm>
                  <a:off x="2689" y="2065"/>
                  <a:ext cx="748" cy="453"/>
                </a:xfrm>
                <a:prstGeom prst="ellipse">
                  <a:avLst/>
                </a:prstGeom>
                <a:solidFill>
                  <a:srgbClr val="CCECFF"/>
                </a:solidFill>
                <a:ln w="9525">
                  <a:noFill/>
                  <a:round/>
                  <a:headEnd/>
                  <a:tailEnd/>
                </a:ln>
              </p:spPr>
              <p:txBody>
                <a:bodyPr/>
                <a:lstStyle/>
                <a:p>
                  <a:endParaRPr lang="en-US"/>
                </a:p>
              </p:txBody>
            </p:sp>
            <p:sp>
              <p:nvSpPr>
                <p:cNvPr id="1300" name="Oval 941"/>
                <p:cNvSpPr>
                  <a:spLocks noChangeArrowheads="1"/>
                </p:cNvSpPr>
                <p:nvPr/>
              </p:nvSpPr>
              <p:spPr bwMode="auto">
                <a:xfrm>
                  <a:off x="2622" y="2160"/>
                  <a:ext cx="742" cy="744"/>
                </a:xfrm>
                <a:prstGeom prst="ellipse">
                  <a:avLst/>
                </a:prstGeom>
                <a:solidFill>
                  <a:srgbClr val="CCECFF"/>
                </a:solidFill>
                <a:ln w="9525">
                  <a:noFill/>
                  <a:round/>
                  <a:headEnd/>
                  <a:tailEnd/>
                </a:ln>
              </p:spPr>
              <p:txBody>
                <a:bodyPr/>
                <a:lstStyle/>
                <a:p>
                  <a:endParaRPr lang="en-US"/>
                </a:p>
              </p:txBody>
            </p:sp>
            <p:sp>
              <p:nvSpPr>
                <p:cNvPr id="1301" name="Oval 942"/>
                <p:cNvSpPr>
                  <a:spLocks noChangeArrowheads="1"/>
                </p:cNvSpPr>
                <p:nvPr/>
              </p:nvSpPr>
              <p:spPr bwMode="auto">
                <a:xfrm>
                  <a:off x="1536" y="1937"/>
                  <a:ext cx="1508" cy="743"/>
                </a:xfrm>
                <a:prstGeom prst="ellipse">
                  <a:avLst/>
                </a:prstGeom>
                <a:solidFill>
                  <a:srgbClr val="CCECFF"/>
                </a:solidFill>
                <a:ln w="9525">
                  <a:noFill/>
                  <a:round/>
                  <a:headEnd/>
                  <a:tailEnd/>
                </a:ln>
              </p:spPr>
              <p:txBody>
                <a:bodyPr/>
                <a:lstStyle/>
                <a:p>
                  <a:endParaRPr lang="en-US"/>
                </a:p>
              </p:txBody>
            </p:sp>
          </p:grpSp>
          <p:grpSp>
            <p:nvGrpSpPr>
              <p:cNvPr id="1284" name="Group 943"/>
              <p:cNvGrpSpPr>
                <a:grpSpLocks/>
              </p:cNvGrpSpPr>
              <p:nvPr/>
            </p:nvGrpSpPr>
            <p:grpSpPr bwMode="auto">
              <a:xfrm>
                <a:off x="677" y="3024"/>
                <a:ext cx="959" cy="333"/>
                <a:chOff x="1126" y="1606"/>
                <a:chExt cx="2306" cy="1382"/>
              </a:xfrm>
            </p:grpSpPr>
            <p:sp>
              <p:nvSpPr>
                <p:cNvPr id="1285" name="Arc 944"/>
                <p:cNvSpPr>
                  <a:spLocks/>
                </p:cNvSpPr>
                <p:nvPr/>
              </p:nvSpPr>
              <p:spPr bwMode="auto">
                <a:xfrm>
                  <a:off x="1939" y="1606"/>
                  <a:ext cx="947" cy="286"/>
                </a:xfrm>
                <a:custGeom>
                  <a:avLst/>
                  <a:gdLst>
                    <a:gd name="G0" fmla="+- 20505 0 0"/>
                    <a:gd name="G1" fmla="+- 21600 0 0"/>
                    <a:gd name="G2" fmla="+- 21600 0 0"/>
                    <a:gd name="T0" fmla="*/ 0 w 40879"/>
                    <a:gd name="T1" fmla="*/ 14809 h 21600"/>
                    <a:gd name="T2" fmla="*/ 40879 w 40879"/>
                    <a:gd name="T3" fmla="*/ 14427 h 21600"/>
                    <a:gd name="T4" fmla="*/ 20505 w 40879"/>
                    <a:gd name="T5" fmla="*/ 21600 h 21600"/>
                  </a:gdLst>
                  <a:ahLst/>
                  <a:cxnLst>
                    <a:cxn ang="0">
                      <a:pos x="T0" y="T1"/>
                    </a:cxn>
                    <a:cxn ang="0">
                      <a:pos x="T2" y="T3"/>
                    </a:cxn>
                    <a:cxn ang="0">
                      <a:pos x="T4" y="T5"/>
                    </a:cxn>
                  </a:cxnLst>
                  <a:rect l="0" t="0" r="r" b="b"/>
                  <a:pathLst>
                    <a:path w="40879" h="21600" fill="none" extrusionOk="0">
                      <a:moveTo>
                        <a:pt x="0" y="14809"/>
                      </a:moveTo>
                      <a:cubicBezTo>
                        <a:pt x="2928" y="5968"/>
                        <a:pt x="11192" y="-1"/>
                        <a:pt x="20505" y="0"/>
                      </a:cubicBezTo>
                      <a:cubicBezTo>
                        <a:pt x="29669" y="0"/>
                        <a:pt x="37835" y="5782"/>
                        <a:pt x="40879" y="14426"/>
                      </a:cubicBezTo>
                    </a:path>
                    <a:path w="40879" h="21600" stroke="0" extrusionOk="0">
                      <a:moveTo>
                        <a:pt x="0" y="14809"/>
                      </a:moveTo>
                      <a:cubicBezTo>
                        <a:pt x="2928" y="5968"/>
                        <a:pt x="11192" y="-1"/>
                        <a:pt x="20505" y="0"/>
                      </a:cubicBezTo>
                      <a:cubicBezTo>
                        <a:pt x="29669" y="0"/>
                        <a:pt x="37835" y="5782"/>
                        <a:pt x="40879" y="14426"/>
                      </a:cubicBezTo>
                      <a:lnTo>
                        <a:pt x="20505" y="21600"/>
                      </a:lnTo>
                      <a:close/>
                    </a:path>
                  </a:pathLst>
                </a:custGeom>
                <a:solidFill>
                  <a:srgbClr val="CCECFF"/>
                </a:solidFill>
                <a:ln w="34925">
                  <a:solidFill>
                    <a:srgbClr val="99CCFF"/>
                  </a:solidFill>
                  <a:round/>
                  <a:headEnd/>
                  <a:tailEnd/>
                </a:ln>
              </p:spPr>
              <p:txBody>
                <a:bodyPr/>
                <a:lstStyle/>
                <a:p>
                  <a:endParaRPr lang="en-US"/>
                </a:p>
              </p:txBody>
            </p:sp>
            <p:sp>
              <p:nvSpPr>
                <p:cNvPr id="1286" name="Arc 945"/>
                <p:cNvSpPr>
                  <a:spLocks/>
                </p:cNvSpPr>
                <p:nvPr/>
              </p:nvSpPr>
              <p:spPr bwMode="auto">
                <a:xfrm>
                  <a:off x="1362" y="1763"/>
                  <a:ext cx="600" cy="329"/>
                </a:xfrm>
                <a:custGeom>
                  <a:avLst/>
                  <a:gdLst>
                    <a:gd name="G0" fmla="+- 21600 0 0"/>
                    <a:gd name="G1" fmla="+- 21600 0 0"/>
                    <a:gd name="G2" fmla="+- 21600 0 0"/>
                    <a:gd name="T0" fmla="*/ 938 w 32254"/>
                    <a:gd name="T1" fmla="*/ 27896 h 27896"/>
                    <a:gd name="T2" fmla="*/ 32254 w 32254"/>
                    <a:gd name="T3" fmla="*/ 2810 h 27896"/>
                    <a:gd name="T4" fmla="*/ 21600 w 32254"/>
                    <a:gd name="T5" fmla="*/ 21600 h 27896"/>
                  </a:gdLst>
                  <a:ahLst/>
                  <a:cxnLst>
                    <a:cxn ang="0">
                      <a:pos x="T0" y="T1"/>
                    </a:cxn>
                    <a:cxn ang="0">
                      <a:pos x="T2" y="T3"/>
                    </a:cxn>
                    <a:cxn ang="0">
                      <a:pos x="T4" y="T5"/>
                    </a:cxn>
                  </a:cxnLst>
                  <a:rect l="0" t="0" r="r" b="b"/>
                  <a:pathLst>
                    <a:path w="32254" h="27896" fill="none" extrusionOk="0">
                      <a:moveTo>
                        <a:pt x="937" y="27896"/>
                      </a:moveTo>
                      <a:cubicBezTo>
                        <a:pt x="316" y="25855"/>
                        <a:pt x="0" y="23733"/>
                        <a:pt x="0" y="21600"/>
                      </a:cubicBezTo>
                      <a:cubicBezTo>
                        <a:pt x="0" y="9670"/>
                        <a:pt x="9670" y="0"/>
                        <a:pt x="21600" y="0"/>
                      </a:cubicBezTo>
                      <a:cubicBezTo>
                        <a:pt x="25334" y="-1"/>
                        <a:pt x="29005" y="968"/>
                        <a:pt x="32253" y="2810"/>
                      </a:cubicBezTo>
                    </a:path>
                    <a:path w="32254" h="27896" stroke="0" extrusionOk="0">
                      <a:moveTo>
                        <a:pt x="937" y="27896"/>
                      </a:moveTo>
                      <a:cubicBezTo>
                        <a:pt x="316" y="25855"/>
                        <a:pt x="0" y="23733"/>
                        <a:pt x="0" y="21600"/>
                      </a:cubicBezTo>
                      <a:cubicBezTo>
                        <a:pt x="0" y="9670"/>
                        <a:pt x="9670" y="0"/>
                        <a:pt x="21600" y="0"/>
                      </a:cubicBezTo>
                      <a:cubicBezTo>
                        <a:pt x="25334" y="-1"/>
                        <a:pt x="29005" y="968"/>
                        <a:pt x="32253" y="2810"/>
                      </a:cubicBezTo>
                      <a:lnTo>
                        <a:pt x="21600" y="21600"/>
                      </a:lnTo>
                      <a:close/>
                    </a:path>
                  </a:pathLst>
                </a:custGeom>
                <a:solidFill>
                  <a:srgbClr val="CCECFF"/>
                </a:solidFill>
                <a:ln w="34925">
                  <a:solidFill>
                    <a:srgbClr val="99CCFF"/>
                  </a:solidFill>
                  <a:round/>
                  <a:headEnd/>
                  <a:tailEnd/>
                </a:ln>
              </p:spPr>
              <p:txBody>
                <a:bodyPr/>
                <a:lstStyle/>
                <a:p>
                  <a:endParaRPr lang="en-US"/>
                </a:p>
              </p:txBody>
            </p:sp>
            <p:sp>
              <p:nvSpPr>
                <p:cNvPr id="1287" name="Arc 946"/>
                <p:cNvSpPr>
                  <a:spLocks/>
                </p:cNvSpPr>
                <p:nvPr/>
              </p:nvSpPr>
              <p:spPr bwMode="auto">
                <a:xfrm>
                  <a:off x="1126" y="2090"/>
                  <a:ext cx="366" cy="473"/>
                </a:xfrm>
                <a:custGeom>
                  <a:avLst/>
                  <a:gdLst>
                    <a:gd name="G0" fmla="+- 21600 0 0"/>
                    <a:gd name="G1" fmla="+- 20546 0 0"/>
                    <a:gd name="G2" fmla="+- 21600 0 0"/>
                    <a:gd name="T0" fmla="*/ 8961 w 21600"/>
                    <a:gd name="T1" fmla="*/ 38062 h 38062"/>
                    <a:gd name="T2" fmla="*/ 14936 w 21600"/>
                    <a:gd name="T3" fmla="*/ 0 h 38062"/>
                    <a:gd name="T4" fmla="*/ 21600 w 21600"/>
                    <a:gd name="T5" fmla="*/ 20546 h 38062"/>
                  </a:gdLst>
                  <a:ahLst/>
                  <a:cxnLst>
                    <a:cxn ang="0">
                      <a:pos x="T0" y="T1"/>
                    </a:cxn>
                    <a:cxn ang="0">
                      <a:pos x="T2" y="T3"/>
                    </a:cxn>
                    <a:cxn ang="0">
                      <a:pos x="T4" y="T5"/>
                    </a:cxn>
                  </a:cxnLst>
                  <a:rect l="0" t="0" r="r" b="b"/>
                  <a:pathLst>
                    <a:path w="21600" h="38062" fill="none" extrusionOk="0">
                      <a:moveTo>
                        <a:pt x="8960" y="38062"/>
                      </a:moveTo>
                      <a:cubicBezTo>
                        <a:pt x="3333" y="34001"/>
                        <a:pt x="0" y="27485"/>
                        <a:pt x="0" y="20546"/>
                      </a:cubicBezTo>
                      <a:cubicBezTo>
                        <a:pt x="-1" y="11184"/>
                        <a:pt x="6030" y="2888"/>
                        <a:pt x="14935" y="-1"/>
                      </a:cubicBezTo>
                    </a:path>
                    <a:path w="21600" h="38062" stroke="0" extrusionOk="0">
                      <a:moveTo>
                        <a:pt x="8960" y="38062"/>
                      </a:moveTo>
                      <a:cubicBezTo>
                        <a:pt x="3333" y="34001"/>
                        <a:pt x="0" y="27485"/>
                        <a:pt x="0" y="20546"/>
                      </a:cubicBezTo>
                      <a:cubicBezTo>
                        <a:pt x="-1" y="11184"/>
                        <a:pt x="6030" y="2888"/>
                        <a:pt x="14935" y="-1"/>
                      </a:cubicBezTo>
                      <a:lnTo>
                        <a:pt x="21600" y="20546"/>
                      </a:lnTo>
                      <a:close/>
                    </a:path>
                  </a:pathLst>
                </a:custGeom>
                <a:solidFill>
                  <a:srgbClr val="CCECFF"/>
                </a:solidFill>
                <a:ln w="34925">
                  <a:solidFill>
                    <a:srgbClr val="99CCFF"/>
                  </a:solidFill>
                  <a:round/>
                  <a:headEnd/>
                  <a:tailEnd/>
                </a:ln>
              </p:spPr>
              <p:txBody>
                <a:bodyPr/>
                <a:lstStyle/>
                <a:p>
                  <a:endParaRPr lang="en-US"/>
                </a:p>
              </p:txBody>
            </p:sp>
            <p:sp>
              <p:nvSpPr>
                <p:cNvPr id="1288" name="Arc 947"/>
                <p:cNvSpPr>
                  <a:spLocks/>
                </p:cNvSpPr>
                <p:nvPr/>
              </p:nvSpPr>
              <p:spPr bwMode="auto">
                <a:xfrm>
                  <a:off x="1272" y="2563"/>
                  <a:ext cx="607" cy="258"/>
                </a:xfrm>
                <a:custGeom>
                  <a:avLst/>
                  <a:gdLst>
                    <a:gd name="G0" fmla="+- 21600 0 0"/>
                    <a:gd name="G1" fmla="+- 0 0 0"/>
                    <a:gd name="G2" fmla="+- 21600 0 0"/>
                    <a:gd name="T0" fmla="*/ 31314 w 31314"/>
                    <a:gd name="T1" fmla="*/ 19292 h 21600"/>
                    <a:gd name="T2" fmla="*/ 0 w 31314"/>
                    <a:gd name="T3" fmla="*/ 0 h 21600"/>
                    <a:gd name="T4" fmla="*/ 21600 w 31314"/>
                    <a:gd name="T5" fmla="*/ 0 h 21600"/>
                  </a:gdLst>
                  <a:ahLst/>
                  <a:cxnLst>
                    <a:cxn ang="0">
                      <a:pos x="T0" y="T1"/>
                    </a:cxn>
                    <a:cxn ang="0">
                      <a:pos x="T2" y="T3"/>
                    </a:cxn>
                    <a:cxn ang="0">
                      <a:pos x="T4" y="T5"/>
                    </a:cxn>
                  </a:cxnLst>
                  <a:rect l="0" t="0" r="r" b="b"/>
                  <a:pathLst>
                    <a:path w="31314" h="21600" fill="none" extrusionOk="0">
                      <a:moveTo>
                        <a:pt x="31314" y="19292"/>
                      </a:moveTo>
                      <a:cubicBezTo>
                        <a:pt x="28300" y="20809"/>
                        <a:pt x="24973" y="21599"/>
                        <a:pt x="21600" y="21600"/>
                      </a:cubicBezTo>
                      <a:cubicBezTo>
                        <a:pt x="9670" y="21600"/>
                        <a:pt x="0" y="11929"/>
                        <a:pt x="0" y="0"/>
                      </a:cubicBezTo>
                    </a:path>
                    <a:path w="31314" h="21600" stroke="0" extrusionOk="0">
                      <a:moveTo>
                        <a:pt x="31314" y="19292"/>
                      </a:moveTo>
                      <a:cubicBezTo>
                        <a:pt x="28300" y="20809"/>
                        <a:pt x="24973" y="21599"/>
                        <a:pt x="21600" y="21600"/>
                      </a:cubicBezTo>
                      <a:cubicBezTo>
                        <a:pt x="9670" y="21600"/>
                        <a:pt x="0" y="11929"/>
                        <a:pt x="0" y="0"/>
                      </a:cubicBezTo>
                      <a:lnTo>
                        <a:pt x="21600" y="0"/>
                      </a:lnTo>
                      <a:close/>
                    </a:path>
                  </a:pathLst>
                </a:custGeom>
                <a:solidFill>
                  <a:srgbClr val="CCECFF"/>
                </a:solidFill>
                <a:ln w="34925">
                  <a:solidFill>
                    <a:srgbClr val="99CCFF"/>
                  </a:solidFill>
                  <a:round/>
                  <a:headEnd/>
                  <a:tailEnd/>
                </a:ln>
              </p:spPr>
              <p:txBody>
                <a:bodyPr/>
                <a:lstStyle/>
                <a:p>
                  <a:endParaRPr lang="en-US"/>
                </a:p>
              </p:txBody>
            </p:sp>
            <p:sp>
              <p:nvSpPr>
                <p:cNvPr id="1289" name="Arc 948"/>
                <p:cNvSpPr>
                  <a:spLocks/>
                </p:cNvSpPr>
                <p:nvPr/>
              </p:nvSpPr>
              <p:spPr bwMode="auto">
                <a:xfrm>
                  <a:off x="1864" y="2736"/>
                  <a:ext cx="1019" cy="252"/>
                </a:xfrm>
                <a:custGeom>
                  <a:avLst/>
                  <a:gdLst>
                    <a:gd name="G0" fmla="+- 21324 0 0"/>
                    <a:gd name="G1" fmla="+- 0 0 0"/>
                    <a:gd name="G2" fmla="+- 21600 0 0"/>
                    <a:gd name="T0" fmla="*/ 39527 w 39527"/>
                    <a:gd name="T1" fmla="*/ 11627 h 21600"/>
                    <a:gd name="T2" fmla="*/ 0 w 39527"/>
                    <a:gd name="T3" fmla="*/ 3445 h 21600"/>
                    <a:gd name="T4" fmla="*/ 21324 w 39527"/>
                    <a:gd name="T5" fmla="*/ 0 h 21600"/>
                  </a:gdLst>
                  <a:ahLst/>
                  <a:cxnLst>
                    <a:cxn ang="0">
                      <a:pos x="T0" y="T1"/>
                    </a:cxn>
                    <a:cxn ang="0">
                      <a:pos x="T2" y="T3"/>
                    </a:cxn>
                    <a:cxn ang="0">
                      <a:pos x="T4" y="T5"/>
                    </a:cxn>
                  </a:cxnLst>
                  <a:rect l="0" t="0" r="r" b="b"/>
                  <a:pathLst>
                    <a:path w="39527" h="21600" fill="none" extrusionOk="0">
                      <a:moveTo>
                        <a:pt x="39527" y="11627"/>
                      </a:moveTo>
                      <a:cubicBezTo>
                        <a:pt x="35559" y="17840"/>
                        <a:pt x="28696" y="21599"/>
                        <a:pt x="21324" y="21600"/>
                      </a:cubicBezTo>
                      <a:cubicBezTo>
                        <a:pt x="10724" y="21600"/>
                        <a:pt x="1690" y="13908"/>
                        <a:pt x="0" y="3444"/>
                      </a:cubicBezTo>
                    </a:path>
                    <a:path w="39527" h="21600" stroke="0" extrusionOk="0">
                      <a:moveTo>
                        <a:pt x="39527" y="11627"/>
                      </a:moveTo>
                      <a:cubicBezTo>
                        <a:pt x="35559" y="17840"/>
                        <a:pt x="28696" y="21599"/>
                        <a:pt x="21324" y="21600"/>
                      </a:cubicBezTo>
                      <a:cubicBezTo>
                        <a:pt x="10724" y="21600"/>
                        <a:pt x="1690" y="13908"/>
                        <a:pt x="0" y="3444"/>
                      </a:cubicBezTo>
                      <a:lnTo>
                        <a:pt x="21324" y="0"/>
                      </a:lnTo>
                      <a:close/>
                    </a:path>
                  </a:pathLst>
                </a:custGeom>
                <a:solidFill>
                  <a:srgbClr val="CCECFF"/>
                </a:solidFill>
                <a:ln w="34925">
                  <a:solidFill>
                    <a:srgbClr val="99CCFF"/>
                  </a:solidFill>
                  <a:round/>
                  <a:headEnd/>
                  <a:tailEnd/>
                </a:ln>
              </p:spPr>
              <p:txBody>
                <a:bodyPr/>
                <a:lstStyle/>
                <a:p>
                  <a:endParaRPr lang="en-US"/>
                </a:p>
              </p:txBody>
            </p:sp>
            <p:sp>
              <p:nvSpPr>
                <p:cNvPr id="1290" name="Arc 949"/>
                <p:cNvSpPr>
                  <a:spLocks/>
                </p:cNvSpPr>
                <p:nvPr/>
              </p:nvSpPr>
              <p:spPr bwMode="auto">
                <a:xfrm>
                  <a:off x="2875" y="1780"/>
                  <a:ext cx="450" cy="332"/>
                </a:xfrm>
                <a:custGeom>
                  <a:avLst/>
                  <a:gdLst>
                    <a:gd name="G0" fmla="+- 4402 0 0"/>
                    <a:gd name="G1" fmla="+- 21600 0 0"/>
                    <a:gd name="G2" fmla="+- 21600 0 0"/>
                    <a:gd name="T0" fmla="*/ 0 w 26002"/>
                    <a:gd name="T1" fmla="*/ 453 h 32850"/>
                    <a:gd name="T2" fmla="*/ 22841 w 26002"/>
                    <a:gd name="T3" fmla="*/ 32850 h 32850"/>
                    <a:gd name="T4" fmla="*/ 4402 w 26002"/>
                    <a:gd name="T5" fmla="*/ 21600 h 32850"/>
                  </a:gdLst>
                  <a:ahLst/>
                  <a:cxnLst>
                    <a:cxn ang="0">
                      <a:pos x="T0" y="T1"/>
                    </a:cxn>
                    <a:cxn ang="0">
                      <a:pos x="T2" y="T3"/>
                    </a:cxn>
                    <a:cxn ang="0">
                      <a:pos x="T4" y="T5"/>
                    </a:cxn>
                  </a:cxnLst>
                  <a:rect l="0" t="0" r="r" b="b"/>
                  <a:pathLst>
                    <a:path w="26002" h="32850" fill="none" extrusionOk="0">
                      <a:moveTo>
                        <a:pt x="0" y="453"/>
                      </a:moveTo>
                      <a:cubicBezTo>
                        <a:pt x="1447" y="151"/>
                        <a:pt x="2923" y="-1"/>
                        <a:pt x="4402" y="0"/>
                      </a:cubicBezTo>
                      <a:cubicBezTo>
                        <a:pt x="16331" y="0"/>
                        <a:pt x="26002" y="9670"/>
                        <a:pt x="26002" y="21600"/>
                      </a:cubicBezTo>
                      <a:cubicBezTo>
                        <a:pt x="26002" y="25569"/>
                        <a:pt x="24908" y="29461"/>
                        <a:pt x="22841" y="32850"/>
                      </a:cubicBezTo>
                    </a:path>
                    <a:path w="26002" h="32850" stroke="0" extrusionOk="0">
                      <a:moveTo>
                        <a:pt x="0" y="453"/>
                      </a:moveTo>
                      <a:cubicBezTo>
                        <a:pt x="1447" y="151"/>
                        <a:pt x="2923" y="-1"/>
                        <a:pt x="4402" y="0"/>
                      </a:cubicBezTo>
                      <a:cubicBezTo>
                        <a:pt x="16331" y="0"/>
                        <a:pt x="26002" y="9670"/>
                        <a:pt x="26002" y="21600"/>
                      </a:cubicBezTo>
                      <a:cubicBezTo>
                        <a:pt x="26002" y="25569"/>
                        <a:pt x="24908" y="29461"/>
                        <a:pt x="22841" y="32850"/>
                      </a:cubicBezTo>
                      <a:lnTo>
                        <a:pt x="4402" y="21600"/>
                      </a:lnTo>
                      <a:close/>
                    </a:path>
                  </a:pathLst>
                </a:custGeom>
                <a:solidFill>
                  <a:srgbClr val="CCECFF"/>
                </a:solidFill>
                <a:ln w="34925">
                  <a:solidFill>
                    <a:srgbClr val="99CCFF"/>
                  </a:solidFill>
                  <a:round/>
                  <a:headEnd/>
                  <a:tailEnd/>
                </a:ln>
              </p:spPr>
              <p:txBody>
                <a:bodyPr/>
                <a:lstStyle/>
                <a:p>
                  <a:endParaRPr lang="en-US"/>
                </a:p>
              </p:txBody>
            </p:sp>
            <p:sp>
              <p:nvSpPr>
                <p:cNvPr id="1291" name="Arc 950"/>
                <p:cNvSpPr>
                  <a:spLocks/>
                </p:cNvSpPr>
                <p:nvPr/>
              </p:nvSpPr>
              <p:spPr bwMode="auto">
                <a:xfrm>
                  <a:off x="3010" y="2108"/>
                  <a:ext cx="422" cy="330"/>
                </a:xfrm>
                <a:custGeom>
                  <a:avLst/>
                  <a:gdLst>
                    <a:gd name="G0" fmla="+- 0 0 0"/>
                    <a:gd name="G1" fmla="+- 17120 0 0"/>
                    <a:gd name="G2" fmla="+- 21600 0 0"/>
                    <a:gd name="T0" fmla="*/ 13171 w 21600"/>
                    <a:gd name="T1" fmla="*/ 0 h 29907"/>
                    <a:gd name="T2" fmla="*/ 17408 w 21600"/>
                    <a:gd name="T3" fmla="*/ 29907 h 29907"/>
                    <a:gd name="T4" fmla="*/ 0 w 21600"/>
                    <a:gd name="T5" fmla="*/ 17120 h 29907"/>
                  </a:gdLst>
                  <a:ahLst/>
                  <a:cxnLst>
                    <a:cxn ang="0">
                      <a:pos x="T0" y="T1"/>
                    </a:cxn>
                    <a:cxn ang="0">
                      <a:pos x="T2" y="T3"/>
                    </a:cxn>
                    <a:cxn ang="0">
                      <a:pos x="T4" y="T5"/>
                    </a:cxn>
                  </a:cxnLst>
                  <a:rect l="0" t="0" r="r" b="b"/>
                  <a:pathLst>
                    <a:path w="21600" h="29907" fill="none" extrusionOk="0">
                      <a:moveTo>
                        <a:pt x="13170" y="0"/>
                      </a:moveTo>
                      <a:cubicBezTo>
                        <a:pt x="18485" y="4089"/>
                        <a:pt x="21600" y="10414"/>
                        <a:pt x="21600" y="17120"/>
                      </a:cubicBezTo>
                      <a:cubicBezTo>
                        <a:pt x="21600" y="21720"/>
                        <a:pt x="20131" y="26199"/>
                        <a:pt x="17408" y="29907"/>
                      </a:cubicBezTo>
                    </a:path>
                    <a:path w="21600" h="29907" stroke="0" extrusionOk="0">
                      <a:moveTo>
                        <a:pt x="13170" y="0"/>
                      </a:moveTo>
                      <a:cubicBezTo>
                        <a:pt x="18485" y="4089"/>
                        <a:pt x="21600" y="10414"/>
                        <a:pt x="21600" y="17120"/>
                      </a:cubicBezTo>
                      <a:cubicBezTo>
                        <a:pt x="21600" y="21720"/>
                        <a:pt x="20131" y="26199"/>
                        <a:pt x="17408" y="29907"/>
                      </a:cubicBezTo>
                      <a:lnTo>
                        <a:pt x="0" y="17120"/>
                      </a:lnTo>
                      <a:close/>
                    </a:path>
                  </a:pathLst>
                </a:custGeom>
                <a:solidFill>
                  <a:srgbClr val="CCECFF"/>
                </a:solidFill>
                <a:ln w="34925">
                  <a:solidFill>
                    <a:srgbClr val="99CCFF"/>
                  </a:solidFill>
                  <a:round/>
                  <a:headEnd/>
                  <a:tailEnd/>
                </a:ln>
              </p:spPr>
              <p:txBody>
                <a:bodyPr/>
                <a:lstStyle/>
                <a:p>
                  <a:endParaRPr lang="en-US"/>
                </a:p>
              </p:txBody>
            </p:sp>
            <p:sp>
              <p:nvSpPr>
                <p:cNvPr id="1292" name="Arc 951"/>
                <p:cNvSpPr>
                  <a:spLocks/>
                </p:cNvSpPr>
                <p:nvPr/>
              </p:nvSpPr>
              <p:spPr bwMode="auto">
                <a:xfrm>
                  <a:off x="2857" y="2440"/>
                  <a:ext cx="507" cy="464"/>
                </a:xfrm>
                <a:custGeom>
                  <a:avLst/>
                  <a:gdLst>
                    <a:gd name="G0" fmla="+- 6648 0 0"/>
                    <a:gd name="G1" fmla="+- 7010 0 0"/>
                    <a:gd name="G2" fmla="+- 21600 0 0"/>
                    <a:gd name="T0" fmla="*/ 27079 w 28248"/>
                    <a:gd name="T1" fmla="*/ 0 h 28610"/>
                    <a:gd name="T2" fmla="*/ 0 w 28248"/>
                    <a:gd name="T3" fmla="*/ 27561 h 28610"/>
                    <a:gd name="T4" fmla="*/ 6648 w 28248"/>
                    <a:gd name="T5" fmla="*/ 7010 h 28610"/>
                  </a:gdLst>
                  <a:ahLst/>
                  <a:cxnLst>
                    <a:cxn ang="0">
                      <a:pos x="T0" y="T1"/>
                    </a:cxn>
                    <a:cxn ang="0">
                      <a:pos x="T2" y="T3"/>
                    </a:cxn>
                    <a:cxn ang="0">
                      <a:pos x="T4" y="T5"/>
                    </a:cxn>
                  </a:cxnLst>
                  <a:rect l="0" t="0" r="r" b="b"/>
                  <a:pathLst>
                    <a:path w="28248" h="28610" fill="none" extrusionOk="0">
                      <a:moveTo>
                        <a:pt x="27078" y="0"/>
                      </a:moveTo>
                      <a:cubicBezTo>
                        <a:pt x="27852" y="2256"/>
                        <a:pt x="28248" y="4624"/>
                        <a:pt x="28248" y="7010"/>
                      </a:cubicBezTo>
                      <a:cubicBezTo>
                        <a:pt x="28248" y="18939"/>
                        <a:pt x="18577" y="28610"/>
                        <a:pt x="6648" y="28610"/>
                      </a:cubicBezTo>
                      <a:cubicBezTo>
                        <a:pt x="4390" y="28610"/>
                        <a:pt x="2147" y="28256"/>
                        <a:pt x="-1" y="27561"/>
                      </a:cubicBezTo>
                    </a:path>
                    <a:path w="28248" h="28610" stroke="0" extrusionOk="0">
                      <a:moveTo>
                        <a:pt x="27078" y="0"/>
                      </a:moveTo>
                      <a:cubicBezTo>
                        <a:pt x="27852" y="2256"/>
                        <a:pt x="28248" y="4624"/>
                        <a:pt x="28248" y="7010"/>
                      </a:cubicBezTo>
                      <a:cubicBezTo>
                        <a:pt x="28248" y="18939"/>
                        <a:pt x="18577" y="28610"/>
                        <a:pt x="6648" y="28610"/>
                      </a:cubicBezTo>
                      <a:cubicBezTo>
                        <a:pt x="4390" y="28610"/>
                        <a:pt x="2147" y="28256"/>
                        <a:pt x="-1" y="27561"/>
                      </a:cubicBezTo>
                      <a:lnTo>
                        <a:pt x="6648" y="7010"/>
                      </a:lnTo>
                      <a:close/>
                    </a:path>
                  </a:pathLst>
                </a:custGeom>
                <a:solidFill>
                  <a:srgbClr val="CCECFF"/>
                </a:solidFill>
                <a:ln w="34925">
                  <a:solidFill>
                    <a:srgbClr val="99CCFF"/>
                  </a:solidFill>
                  <a:round/>
                  <a:headEnd/>
                  <a:tailEnd/>
                </a:ln>
              </p:spPr>
              <p:txBody>
                <a:bodyPr/>
                <a:lstStyle/>
                <a:p>
                  <a:endParaRPr lang="en-US"/>
                </a:p>
              </p:txBody>
            </p:sp>
          </p:grpSp>
        </p:grpSp>
        <p:sp>
          <p:nvSpPr>
            <p:cNvPr id="1282" name="Rectangle 952"/>
            <p:cNvSpPr>
              <a:spLocks noChangeArrowheads="1"/>
            </p:cNvSpPr>
            <p:nvPr/>
          </p:nvSpPr>
          <p:spPr bwMode="auto">
            <a:xfrm>
              <a:off x="2246" y="1968"/>
              <a:ext cx="346" cy="192"/>
            </a:xfrm>
            <a:prstGeom prst="rect">
              <a:avLst/>
            </a:prstGeom>
            <a:noFill/>
            <a:ln w="12700">
              <a:noFill/>
              <a:miter lim="800000"/>
              <a:headEnd type="none" w="sm" len="sm"/>
              <a:tailEnd type="none" w="sm" len="sm"/>
            </a:ln>
            <a:effectLst/>
          </p:spPr>
          <p:txBody>
            <a:bodyPr wrap="none">
              <a:spAutoFit/>
            </a:bodyPr>
            <a:lstStyle/>
            <a:p>
              <a:pPr algn="l"/>
              <a:r>
                <a:rPr lang="en-US" sz="1400" b="1">
                  <a:solidFill>
                    <a:srgbClr val="0346ED"/>
                  </a:solidFill>
                  <a:effectLst>
                    <a:outerShdw blurRad="38100" dist="38100" dir="2700000" algn="tl">
                      <a:srgbClr val="C0C0C0"/>
                    </a:outerShdw>
                  </a:effectLst>
                  <a:latin typeface="Arial" charset="0"/>
                </a:rPr>
                <a:t>IPv6</a:t>
              </a:r>
              <a:endParaRPr lang="en-US" altLang="zh-TW" sz="1400" b="1">
                <a:solidFill>
                  <a:srgbClr val="0346ED"/>
                </a:solidFill>
                <a:effectLst>
                  <a:outerShdw blurRad="38100" dist="38100" dir="2700000" algn="tl">
                    <a:srgbClr val="C0C0C0"/>
                  </a:outerShdw>
                </a:effectLst>
                <a:latin typeface="Arial" charset="0"/>
              </a:endParaRPr>
            </a:p>
          </p:txBody>
        </p:sp>
      </p:grpSp>
      <p:sp>
        <p:nvSpPr>
          <p:cNvPr id="1303" name="Text Box 955"/>
          <p:cNvSpPr txBox="1">
            <a:spLocks noChangeArrowheads="1"/>
          </p:cNvSpPr>
          <p:nvPr/>
        </p:nvSpPr>
        <p:spPr bwMode="auto">
          <a:xfrm>
            <a:off x="2862263" y="6445250"/>
            <a:ext cx="947737" cy="336550"/>
          </a:xfrm>
          <a:prstGeom prst="rect">
            <a:avLst/>
          </a:prstGeom>
          <a:noFill/>
          <a:ln w="12700">
            <a:noFill/>
            <a:miter lim="800000"/>
            <a:headEnd type="none" w="sm" len="sm"/>
            <a:tailEnd type="none" w="sm" len="sm"/>
          </a:ln>
          <a:effectLst/>
        </p:spPr>
        <p:txBody>
          <a:bodyPr wrap="none">
            <a:spAutoFit/>
          </a:bodyPr>
          <a:lstStyle/>
          <a:p>
            <a:pPr algn="l"/>
            <a:r>
              <a:rPr lang="en-US" altLang="zh-TW" sz="1600" b="1" dirty="0">
                <a:effectLst>
                  <a:outerShdw blurRad="38100" dist="38100" dir="2700000" algn="tl">
                    <a:srgbClr val="C0C0C0"/>
                  </a:outerShdw>
                </a:effectLst>
                <a:latin typeface="Book Antiqua" pitchFamily="18" charset="0"/>
              </a:rPr>
              <a:t>All IPv6</a:t>
            </a:r>
          </a:p>
        </p:txBody>
      </p:sp>
      <p:sp>
        <p:nvSpPr>
          <p:cNvPr id="1306" name="TextBox 1305"/>
          <p:cNvSpPr txBox="1"/>
          <p:nvPr/>
        </p:nvSpPr>
        <p:spPr>
          <a:xfrm>
            <a:off x="1219200" y="1676400"/>
            <a:ext cx="873957" cy="369332"/>
          </a:xfrm>
          <a:prstGeom prst="rect">
            <a:avLst/>
          </a:prstGeom>
          <a:noFill/>
        </p:spPr>
        <p:txBody>
          <a:bodyPr wrap="none" rtlCol="0">
            <a:spAutoFit/>
          </a:bodyPr>
          <a:lstStyle/>
          <a:p>
            <a:r>
              <a:rPr lang="en-US" dirty="0"/>
              <a:t>All IPv4</a:t>
            </a:r>
          </a:p>
        </p:txBody>
      </p:sp>
      <p:sp>
        <p:nvSpPr>
          <p:cNvPr id="1307" name="TextBox 1306"/>
          <p:cNvSpPr txBox="1"/>
          <p:nvPr/>
        </p:nvSpPr>
        <p:spPr>
          <a:xfrm>
            <a:off x="7086600" y="1752600"/>
            <a:ext cx="1703030" cy="369332"/>
          </a:xfrm>
          <a:prstGeom prst="rect">
            <a:avLst/>
          </a:prstGeom>
          <a:noFill/>
        </p:spPr>
        <p:txBody>
          <a:bodyPr wrap="none" rtlCol="0">
            <a:spAutoFit/>
          </a:bodyPr>
          <a:lstStyle/>
          <a:p>
            <a:r>
              <a:rPr lang="en-US" dirty="0"/>
              <a:t>Mixed IPv4/IPv6</a:t>
            </a:r>
          </a:p>
        </p:txBody>
      </p:sp>
      <p:sp>
        <p:nvSpPr>
          <p:cNvPr id="1308" name="Right Arrow 1307"/>
          <p:cNvSpPr/>
          <p:nvPr/>
        </p:nvSpPr>
        <p:spPr>
          <a:xfrm>
            <a:off x="2971800" y="2743200"/>
            <a:ext cx="838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Right Arrow 1308"/>
          <p:cNvSpPr/>
          <p:nvPr/>
        </p:nvSpPr>
        <p:spPr>
          <a:xfrm>
            <a:off x="5791200" y="2743200"/>
            <a:ext cx="838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Down Arrow 1309"/>
          <p:cNvSpPr/>
          <p:nvPr/>
        </p:nvSpPr>
        <p:spPr>
          <a:xfrm>
            <a:off x="7391400" y="4267200"/>
            <a:ext cx="3810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Left Arrow 1310"/>
          <p:cNvSpPr/>
          <p:nvPr/>
        </p:nvSpPr>
        <p:spPr>
          <a:xfrm>
            <a:off x="4495800" y="5257800"/>
            <a:ext cx="762000"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extLst>
      <p:ext uri="{BB962C8B-B14F-4D97-AF65-F5344CB8AC3E}">
        <p14:creationId xmlns:p14="http://schemas.microsoft.com/office/powerpoint/2010/main" val="995751515"/>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304800" y="1524000"/>
            <a:ext cx="8402681" cy="2590800"/>
          </a:xfrm>
          <a:prstGeom prst="rect">
            <a:avLst/>
          </a:prstGeom>
          <a:noFill/>
          <a:ln w="9525">
            <a:noFill/>
            <a:miter lim="800000"/>
            <a:headEnd/>
            <a:tailEnd/>
          </a:ln>
          <a:effectLst/>
        </p:spPr>
      </p:pic>
    </p:spTree>
    <p:extLst>
      <p:ext uri="{BB962C8B-B14F-4D97-AF65-F5344CB8AC3E}">
        <p14:creationId xmlns:p14="http://schemas.microsoft.com/office/powerpoint/2010/main" val="1367117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0BC88-9564-2CC9-FF19-F3FC552057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9352D3-8A6F-1F99-2948-1B3DF088DD64}"/>
              </a:ext>
            </a:extLst>
          </p:cNvPr>
          <p:cNvSpPr txBox="1"/>
          <p:nvPr/>
        </p:nvSpPr>
        <p:spPr>
          <a:xfrm>
            <a:off x="1066800" y="1371600"/>
            <a:ext cx="7162800" cy="3621504"/>
          </a:xfrm>
          <a:prstGeom prst="rect">
            <a:avLst/>
          </a:prstGeom>
          <a:noFill/>
        </p:spPr>
        <p:txBody>
          <a:bodyPr wrap="square">
            <a:spAutoFit/>
          </a:bodyPr>
          <a:lstStyle/>
          <a:p>
            <a:pPr algn="just" rtl="0" fontAlgn="base">
              <a:spcAft>
                <a:spcPts val="750"/>
              </a:spcAft>
              <a:buNone/>
            </a:pPr>
            <a:r>
              <a:rPr lang="en-US" b="0" i="0" dirty="0">
                <a:effectLst/>
                <a:latin typeface="Times New Roman" panose="02020603050405020304" pitchFamily="18" charset="0"/>
                <a:cs typeface="Times New Roman" panose="02020603050405020304" pitchFamily="18" charset="0"/>
              </a:rPr>
              <a:t>Various organizations are currently working with IPv4 technology and in a very short time, we can not switch directly from IPv4 to IPv6. Instead of only using IPv6, we use a combination of both and transition means not replacing IPv4 but co-existing of both.</a:t>
            </a:r>
          </a:p>
          <a:p>
            <a:pPr algn="just" rtl="0" fontAlgn="base">
              <a:spcAft>
                <a:spcPts val="750"/>
              </a:spcAft>
              <a:buNone/>
            </a:pPr>
            <a:r>
              <a:rPr lang="en-US" b="0" i="0" dirty="0">
                <a:effectLst/>
                <a:latin typeface="Times New Roman" panose="02020603050405020304" pitchFamily="18" charset="0"/>
                <a:cs typeface="Times New Roman" panose="02020603050405020304" pitchFamily="18" charset="0"/>
              </a:rPr>
              <a:t>When we want to send a request from an IPv4 address to an IPv6 address, it is not possible because IPv4 and IPv6 transition is not compatible. For a solution to this problem, we use some technologies that help in an easy transition from IPv4 to IPv6. These technologies are mentioned below:</a:t>
            </a:r>
          </a:p>
          <a:p>
            <a:pPr marL="342900" indent="-342900" fontAlgn="base">
              <a:buFont typeface="+mj-lt"/>
              <a:buAutoNum type="arabicPeriod"/>
            </a:pPr>
            <a:r>
              <a:rPr lang="en-US" dirty="0">
                <a:latin typeface="Times New Roman" panose="02020603050405020304" pitchFamily="18" charset="0"/>
                <a:cs typeface="Times New Roman" panose="02020603050405020304" pitchFamily="18" charset="0"/>
              </a:rPr>
              <a:t>Dual Stack Routers</a:t>
            </a:r>
          </a:p>
          <a:p>
            <a:pPr marL="342900" indent="-342900" fontAlgn="base">
              <a:buFont typeface="+mj-lt"/>
              <a:buAutoNum type="arabicPeriod"/>
            </a:pPr>
            <a:r>
              <a:rPr lang="en-US" dirty="0">
                <a:latin typeface="Times New Roman" panose="02020603050405020304" pitchFamily="18" charset="0"/>
                <a:cs typeface="Times New Roman" panose="02020603050405020304" pitchFamily="18" charset="0"/>
              </a:rPr>
              <a:t>Tunneling</a:t>
            </a:r>
          </a:p>
          <a:p>
            <a:pPr marL="342900" indent="-342900" fontAlgn="base">
              <a:buFont typeface="+mj-lt"/>
              <a:buAutoNum type="arabicPeriod"/>
            </a:pPr>
            <a:r>
              <a:rPr lang="en-US" dirty="0">
                <a:latin typeface="Times New Roman" panose="02020603050405020304" pitchFamily="18" charset="0"/>
                <a:cs typeface="Times New Roman" panose="02020603050405020304" pitchFamily="18" charset="0"/>
              </a:rPr>
              <a:t>Header Translation</a:t>
            </a:r>
          </a:p>
          <a:p>
            <a:pPr algn="just" rtl="0" fontAlgn="base">
              <a:spcAft>
                <a:spcPts val="750"/>
              </a:spcAft>
              <a:buNone/>
            </a:pPr>
            <a:endParaRPr lang="en-US" b="0" i="0" dirty="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FEF1F0-AD14-D03A-5E82-446379D3097B}"/>
              </a:ext>
            </a:extLst>
          </p:cNvPr>
          <p:cNvSpPr txBox="1"/>
          <p:nvPr/>
        </p:nvSpPr>
        <p:spPr>
          <a:xfrm>
            <a:off x="1447800" y="533400"/>
            <a:ext cx="6096000" cy="369332"/>
          </a:xfrm>
          <a:prstGeom prst="rect">
            <a:avLst/>
          </a:prstGeom>
          <a:noFill/>
        </p:spPr>
        <p:txBody>
          <a:bodyPr wrap="square">
            <a:spAutoFit/>
          </a:bodyPr>
          <a:lstStyle/>
          <a:p>
            <a:pPr algn="l" fontAlgn="base">
              <a:buNone/>
            </a:pPr>
            <a:r>
              <a:rPr lang="en-US" b="1" i="0" dirty="0">
                <a:solidFill>
                  <a:srgbClr val="273239"/>
                </a:solidFill>
                <a:effectLst/>
                <a:latin typeface="Nunito" pitchFamily="2" charset="0"/>
              </a:rPr>
              <a:t>How Transition Happens From IPv4 to IPv6?</a:t>
            </a:r>
          </a:p>
        </p:txBody>
      </p:sp>
    </p:spTree>
    <p:extLst>
      <p:ext uri="{BB962C8B-B14F-4D97-AF65-F5344CB8AC3E}">
        <p14:creationId xmlns:p14="http://schemas.microsoft.com/office/powerpoint/2010/main" val="456696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57200"/>
            <a:ext cx="6705600" cy="685800"/>
          </a:xfrm>
        </p:spPr>
        <p:txBody>
          <a:bodyPr>
            <a:normAutofit fontScale="90000"/>
          </a:bodyPr>
          <a:lstStyle/>
          <a:p>
            <a:r>
              <a:rPr lang="en-US" dirty="0"/>
              <a:t>Dual stack</a:t>
            </a:r>
            <a:br>
              <a:rPr lang="en-US" dirty="0"/>
            </a:br>
            <a:endParaRPr lang="en-US" dirty="0"/>
          </a:p>
        </p:txBody>
      </p:sp>
      <p:sp>
        <p:nvSpPr>
          <p:cNvPr id="5" name="TextBox 4">
            <a:extLst>
              <a:ext uri="{FF2B5EF4-FFF2-40B4-BE49-F238E27FC236}">
                <a16:creationId xmlns:a16="http://schemas.microsoft.com/office/drawing/2014/main" id="{DA324E7E-B49F-9CEA-C8DF-559B61445817}"/>
              </a:ext>
            </a:extLst>
          </p:cNvPr>
          <p:cNvSpPr txBox="1"/>
          <p:nvPr/>
        </p:nvSpPr>
        <p:spPr>
          <a:xfrm>
            <a:off x="341671" y="1066800"/>
            <a:ext cx="7430729" cy="2031325"/>
          </a:xfrm>
          <a:prstGeom prst="rect">
            <a:avLst/>
          </a:prstGeom>
          <a:noFill/>
        </p:spPr>
        <p:txBody>
          <a:bodyPr wrap="square">
            <a:spAutoFit/>
          </a:bodyPr>
          <a:lstStyle/>
          <a:p>
            <a:pPr algn="l" fontAlgn="base">
              <a:buNone/>
            </a:pPr>
            <a:r>
              <a:rPr lang="en-US" b="1" i="0" dirty="0">
                <a:solidFill>
                  <a:srgbClr val="273239"/>
                </a:solidFill>
                <a:effectLst/>
                <a:latin typeface="Nunito" pitchFamily="2" charset="0"/>
              </a:rPr>
              <a:t>Dual-Stack Routers</a:t>
            </a:r>
          </a:p>
          <a:p>
            <a:pPr algn="just" rtl="0" fontAlgn="base">
              <a:spcAft>
                <a:spcPts val="750"/>
              </a:spcAft>
              <a:buNone/>
            </a:pPr>
            <a:r>
              <a:rPr lang="en-US" b="0" i="0" dirty="0">
                <a:solidFill>
                  <a:srgbClr val="273239"/>
                </a:solidFill>
                <a:effectLst/>
                <a:latin typeface="Nunito" pitchFamily="2" charset="0"/>
              </a:rPr>
              <a:t>A </a:t>
            </a:r>
            <a:r>
              <a:rPr lang="en-US" b="1" i="0" dirty="0">
                <a:solidFill>
                  <a:srgbClr val="273239"/>
                </a:solidFill>
                <a:effectLst/>
                <a:latin typeface="Nunito" pitchFamily="2" charset="0"/>
              </a:rPr>
              <a:t>dual-stack router</a:t>
            </a:r>
            <a:r>
              <a:rPr lang="en-US" b="0" i="0" dirty="0">
                <a:solidFill>
                  <a:srgbClr val="273239"/>
                </a:solidFill>
                <a:effectLst/>
                <a:latin typeface="Nunito" pitchFamily="2" charset="0"/>
              </a:rPr>
              <a:t> is a network device that can support both IPv4 and IPv6 protocols simultaneously. It allows communication between devices using any of the protocol, making it a key component during the transition from IPv4 to IPv6. In dual-stack router, A router's interface is attached with IPv4 and IPv6 addresses configured are used in order to transition from IPv4 to IPv6.</a:t>
            </a:r>
          </a:p>
        </p:txBody>
      </p:sp>
      <p:sp>
        <p:nvSpPr>
          <p:cNvPr id="6" name="AutoShape 2" descr="Dual-Stack-Routers">
            <a:extLst>
              <a:ext uri="{FF2B5EF4-FFF2-40B4-BE49-F238E27FC236}">
                <a16:creationId xmlns:a16="http://schemas.microsoft.com/office/drawing/2014/main" id="{A3D9A610-BF4A-D7FE-E562-78CF42D897D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ual-Stack-Routers">
            <a:extLst>
              <a:ext uri="{FF2B5EF4-FFF2-40B4-BE49-F238E27FC236}">
                <a16:creationId xmlns:a16="http://schemas.microsoft.com/office/drawing/2014/main" id="{B89A97D5-30C7-C1F6-AE00-E76B885F87A1}"/>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F1518B6E-92A0-841A-76A8-C9F821BA9640}"/>
              </a:ext>
            </a:extLst>
          </p:cNvPr>
          <p:cNvPicPr>
            <a:picLocks noChangeAspect="1"/>
          </p:cNvPicPr>
          <p:nvPr/>
        </p:nvPicPr>
        <p:blipFill>
          <a:blip r:embed="rId2"/>
          <a:stretch>
            <a:fillRect/>
          </a:stretch>
        </p:blipFill>
        <p:spPr>
          <a:xfrm>
            <a:off x="1447800" y="3574027"/>
            <a:ext cx="5410200" cy="2705100"/>
          </a:xfrm>
          <a:prstGeom prst="rect">
            <a:avLst/>
          </a:prstGeom>
        </p:spPr>
      </p:pic>
    </p:spTree>
    <p:extLst>
      <p:ext uri="{BB962C8B-B14F-4D97-AF65-F5344CB8AC3E}">
        <p14:creationId xmlns:p14="http://schemas.microsoft.com/office/powerpoint/2010/main" val="601392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8600" y="457200"/>
            <a:ext cx="7772400" cy="609600"/>
          </a:xfrm>
        </p:spPr>
        <p:txBody>
          <a:bodyPr/>
          <a:lstStyle/>
          <a:p>
            <a:r>
              <a:rPr lang="en-US" dirty="0"/>
              <a:t>Tunneling</a:t>
            </a:r>
          </a:p>
        </p:txBody>
      </p:sp>
      <p:sp>
        <p:nvSpPr>
          <p:cNvPr id="5" name="TextBox 4">
            <a:extLst>
              <a:ext uri="{FF2B5EF4-FFF2-40B4-BE49-F238E27FC236}">
                <a16:creationId xmlns:a16="http://schemas.microsoft.com/office/drawing/2014/main" id="{F19D95F8-F1C9-E487-E5EC-6955BA93B347}"/>
              </a:ext>
            </a:extLst>
          </p:cNvPr>
          <p:cNvSpPr txBox="1"/>
          <p:nvPr/>
        </p:nvSpPr>
        <p:spPr>
          <a:xfrm>
            <a:off x="381000" y="1297126"/>
            <a:ext cx="7772400" cy="1524000"/>
          </a:xfrm>
          <a:prstGeom prst="rect">
            <a:avLst/>
          </a:prstGeom>
          <a:noFill/>
        </p:spPr>
        <p:txBody>
          <a:bodyPr wrap="square">
            <a:spAutoFit/>
          </a:bodyPr>
          <a:lstStyle/>
          <a:p>
            <a:r>
              <a:rPr lang="en-US" b="1" i="0" dirty="0">
                <a:solidFill>
                  <a:srgbClr val="273239"/>
                </a:solidFill>
                <a:effectLst/>
                <a:latin typeface="Nunito" pitchFamily="2" charset="0"/>
              </a:rPr>
              <a:t>Tunneling</a:t>
            </a:r>
            <a:r>
              <a:rPr lang="en-US" b="0" i="0" dirty="0">
                <a:solidFill>
                  <a:srgbClr val="273239"/>
                </a:solidFill>
                <a:effectLst/>
                <a:latin typeface="Nunito" pitchFamily="2" charset="0"/>
              </a:rPr>
              <a:t> is a technique used to enable communication between IPv4 and IPv6 networks during the transition from IPv4 to IPv6.</a:t>
            </a:r>
            <a:r>
              <a:rPr lang="en-US" b="1" i="0" dirty="0">
                <a:solidFill>
                  <a:srgbClr val="273239"/>
                </a:solidFill>
                <a:effectLst/>
                <a:latin typeface="Nunito" pitchFamily="2" charset="0"/>
              </a:rPr>
              <a:t> Tunneling</a:t>
            </a:r>
            <a:r>
              <a:rPr lang="en-US" b="0" i="0" dirty="0">
                <a:solidFill>
                  <a:srgbClr val="273239"/>
                </a:solidFill>
                <a:effectLst/>
                <a:latin typeface="Nunito" pitchFamily="2" charset="0"/>
              </a:rPr>
              <a:t> encapsulates IPv6 packets within IPv4 packets (or vice versa). Tunneling is used as a medium to communicate the transit network with the different IP versions.</a:t>
            </a:r>
            <a:endParaRPr lang="en-US" dirty="0"/>
          </a:p>
        </p:txBody>
      </p:sp>
      <p:pic>
        <p:nvPicPr>
          <p:cNvPr id="7" name="Picture 6">
            <a:extLst>
              <a:ext uri="{FF2B5EF4-FFF2-40B4-BE49-F238E27FC236}">
                <a16:creationId xmlns:a16="http://schemas.microsoft.com/office/drawing/2014/main" id="{9C39D2F9-CF6B-B443-12DB-C005BE6CF66D}"/>
              </a:ext>
            </a:extLst>
          </p:cNvPr>
          <p:cNvPicPr>
            <a:picLocks noChangeAspect="1"/>
          </p:cNvPicPr>
          <p:nvPr/>
        </p:nvPicPr>
        <p:blipFill>
          <a:blip r:embed="rId2"/>
          <a:stretch>
            <a:fillRect/>
          </a:stretch>
        </p:blipFill>
        <p:spPr>
          <a:xfrm>
            <a:off x="533400" y="3458497"/>
            <a:ext cx="7620000" cy="1524000"/>
          </a:xfrm>
          <a:prstGeom prst="rect">
            <a:avLst/>
          </a:prstGeom>
        </p:spPr>
      </p:pic>
    </p:spTree>
    <p:extLst>
      <p:ext uri="{BB962C8B-B14F-4D97-AF65-F5344CB8AC3E}">
        <p14:creationId xmlns:p14="http://schemas.microsoft.com/office/powerpoint/2010/main" val="865445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57200"/>
            <a:ext cx="6689725" cy="876300"/>
          </a:xfrm>
        </p:spPr>
        <p:txBody>
          <a:bodyPr/>
          <a:lstStyle/>
          <a:p>
            <a:r>
              <a:rPr lang="en-US" dirty="0"/>
              <a:t>Tunneling technique</a:t>
            </a:r>
          </a:p>
        </p:txBody>
      </p:sp>
      <p:sp>
        <p:nvSpPr>
          <p:cNvPr id="3" name="Subtitle 2"/>
          <p:cNvSpPr>
            <a:spLocks noGrp="1"/>
          </p:cNvSpPr>
          <p:nvPr>
            <p:ph type="subTitle" idx="4294967295"/>
          </p:nvPr>
        </p:nvSpPr>
        <p:spPr>
          <a:xfrm>
            <a:off x="0" y="1333500"/>
            <a:ext cx="8305800" cy="1790700"/>
          </a:xfrm>
        </p:spPr>
        <p:txBody>
          <a:bodyPr>
            <a:normAutofit/>
          </a:bodyPr>
          <a:lstStyle/>
          <a:p>
            <a:pPr algn="just"/>
            <a:r>
              <a:rPr lang="en-US" dirty="0"/>
              <a:t>With manually configured IPv6 tunnels, an IPv6 address is configured on a tunnel interface, and manually configured IPv4 addresses are assigned to the tunnel source and the tunnel destination. The host or router at each end of a configured tunnel must support both the IPv4 and IPv6 protocol stacks.</a:t>
            </a:r>
          </a:p>
        </p:txBody>
      </p:sp>
      <p:pic>
        <p:nvPicPr>
          <p:cNvPr id="1026" name="Picture 2"/>
          <p:cNvPicPr>
            <a:picLocks noChangeAspect="1" noChangeArrowheads="1"/>
          </p:cNvPicPr>
          <p:nvPr/>
        </p:nvPicPr>
        <p:blipFill>
          <a:blip r:embed="rId2" cstate="print"/>
          <a:srcRect/>
          <a:stretch>
            <a:fillRect/>
          </a:stretch>
        </p:blipFill>
        <p:spPr bwMode="auto">
          <a:xfrm>
            <a:off x="19050" y="3962400"/>
            <a:ext cx="9105900" cy="2362200"/>
          </a:xfrm>
          <a:prstGeom prst="rect">
            <a:avLst/>
          </a:prstGeom>
          <a:noFill/>
          <a:ln w="9525">
            <a:noFill/>
            <a:miter lim="800000"/>
            <a:headEnd/>
            <a:tailEnd/>
          </a:ln>
        </p:spPr>
      </p:pic>
    </p:spTree>
    <p:extLst>
      <p:ext uri="{BB962C8B-B14F-4D97-AF65-F5344CB8AC3E}">
        <p14:creationId xmlns:p14="http://schemas.microsoft.com/office/powerpoint/2010/main" val="726222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00301" y="152400"/>
            <a:ext cx="7772400" cy="646882"/>
          </a:xfrm>
        </p:spPr>
        <p:txBody>
          <a:bodyPr/>
          <a:lstStyle/>
          <a:p>
            <a:r>
              <a:rPr lang="en-US"/>
              <a:t>Header translation</a:t>
            </a:r>
            <a:endParaRPr lang="en-US" dirty="0"/>
          </a:p>
        </p:txBody>
      </p:sp>
      <p:sp>
        <p:nvSpPr>
          <p:cNvPr id="5" name="TextBox 4">
            <a:extLst>
              <a:ext uri="{FF2B5EF4-FFF2-40B4-BE49-F238E27FC236}">
                <a16:creationId xmlns:a16="http://schemas.microsoft.com/office/drawing/2014/main" id="{B0DB103D-F732-8173-EFD0-204AD00EA828}"/>
              </a:ext>
            </a:extLst>
          </p:cNvPr>
          <p:cNvSpPr txBox="1"/>
          <p:nvPr/>
        </p:nvSpPr>
        <p:spPr>
          <a:xfrm>
            <a:off x="380999" y="799282"/>
            <a:ext cx="7772399" cy="2308324"/>
          </a:xfrm>
          <a:prstGeom prst="rect">
            <a:avLst/>
          </a:prstGeom>
          <a:noFill/>
        </p:spPr>
        <p:txBody>
          <a:bodyPr wrap="square">
            <a:spAutoFit/>
          </a:bodyPr>
          <a:lstStyle/>
          <a:p>
            <a:r>
              <a:rPr lang="en-US" dirty="0"/>
              <a:t>Header translation is necessary when the majority of the Internet has moved to IPv6 but some systems still use IPv4. The sender wants to use IPv6, but the receiver does not understand IPv6. In this case, the header format must be totally changed through header translation. The header of the IPv6 packet is converted to an IPv4 header.</a:t>
            </a:r>
          </a:p>
          <a:p>
            <a:r>
              <a:rPr lang="en-US" dirty="0"/>
              <a:t>Header Translation changes the </a:t>
            </a:r>
            <a:r>
              <a:rPr lang="en-US" b="1" dirty="0"/>
              <a:t>packet header</a:t>
            </a:r>
            <a:r>
              <a:rPr lang="en-US" dirty="0"/>
              <a:t> from IPv6 to IPv4 or vice versa, allowing </a:t>
            </a:r>
            <a:r>
              <a:rPr lang="en-US" b="1" dirty="0"/>
              <a:t>direct communication between IPv4 and IPv6</a:t>
            </a:r>
            <a:r>
              <a:rPr lang="en-US" dirty="0"/>
              <a:t> devices. This is done using </a:t>
            </a:r>
            <a:r>
              <a:rPr lang="en-US" b="1" dirty="0"/>
              <a:t>protocol translation</a:t>
            </a:r>
            <a:r>
              <a:rPr lang="en-US" dirty="0"/>
              <a:t> techniques like </a:t>
            </a:r>
            <a:r>
              <a:rPr lang="en-US" b="1" dirty="0"/>
              <a:t>NAT64</a:t>
            </a:r>
            <a:r>
              <a:rPr lang="en-US" dirty="0"/>
              <a:t> and </a:t>
            </a:r>
            <a:r>
              <a:rPr lang="en-US" b="1" dirty="0"/>
              <a:t>DNS64</a:t>
            </a:r>
            <a:r>
              <a:rPr lang="en-US" dirty="0"/>
              <a:t>.</a:t>
            </a:r>
          </a:p>
        </p:txBody>
      </p:sp>
      <p:pic>
        <p:nvPicPr>
          <p:cNvPr id="1026" name="Picture 2" descr="IPv6 in Computer Network">
            <a:extLst>
              <a:ext uri="{FF2B5EF4-FFF2-40B4-BE49-F238E27FC236}">
                <a16:creationId xmlns:a16="http://schemas.microsoft.com/office/drawing/2014/main" id="{18236517-6B8A-F13C-AEA3-8ADA2B218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743801"/>
            <a:ext cx="5469733" cy="178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245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04800"/>
            <a:ext cx="7772400" cy="838200"/>
          </a:xfrm>
        </p:spPr>
        <p:txBody>
          <a:bodyPr>
            <a:normAutofit/>
          </a:bodyPr>
          <a:lstStyle/>
          <a:p>
            <a:r>
              <a:rPr lang="en-US" dirty="0"/>
              <a:t>Header translation protocol</a:t>
            </a:r>
          </a:p>
        </p:txBody>
      </p:sp>
      <p:pic>
        <p:nvPicPr>
          <p:cNvPr id="8" name="Picture 41"/>
          <p:cNvPicPr>
            <a:picLocks noChangeAspect="1" noChangeArrowheads="1"/>
          </p:cNvPicPr>
          <p:nvPr/>
        </p:nvPicPr>
        <p:blipFill>
          <a:blip r:embed="rId2" cstate="print"/>
          <a:srcRect/>
          <a:stretch>
            <a:fillRect/>
          </a:stretch>
        </p:blipFill>
        <p:spPr bwMode="auto">
          <a:xfrm>
            <a:off x="454025" y="1225550"/>
            <a:ext cx="8308975" cy="4260850"/>
          </a:xfrm>
          <a:prstGeom prst="rect">
            <a:avLst/>
          </a:prstGeom>
          <a:noFill/>
          <a:ln w="9525">
            <a:noFill/>
            <a:miter lim="800000"/>
            <a:headEnd/>
            <a:tailEnd/>
          </a:ln>
          <a:effectLst/>
        </p:spPr>
      </p:pic>
      <p:sp>
        <p:nvSpPr>
          <p:cNvPr id="6"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extLst>
      <p:ext uri="{BB962C8B-B14F-4D97-AF65-F5344CB8AC3E}">
        <p14:creationId xmlns:p14="http://schemas.microsoft.com/office/powerpoint/2010/main" val="3647040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616" y="505660"/>
            <a:ext cx="8665845" cy="4432300"/>
          </a:xfrm>
          <a:prstGeom prst="rect">
            <a:avLst/>
          </a:prstGeom>
        </p:spPr>
        <p:txBody>
          <a:bodyPr vert="horz" wrap="square" lIns="0" tIns="0" rIns="0" bIns="0" rtlCol="0">
            <a:spAutoFit/>
          </a:bodyPr>
          <a:lstStyle/>
          <a:p>
            <a:pPr>
              <a:lnSpc>
                <a:spcPct val="100000"/>
              </a:lnSpc>
              <a:spcBef>
                <a:spcPts val="0"/>
              </a:spcBef>
            </a:pPr>
            <a:endParaRPr sz="1150" dirty="0">
              <a:latin typeface="Times New Roman"/>
              <a:cs typeface="Times New Roman"/>
            </a:endParaRPr>
          </a:p>
          <a:p>
            <a:pPr marL="12700">
              <a:lnSpc>
                <a:spcPct val="100000"/>
              </a:lnSpc>
            </a:pPr>
            <a:r>
              <a:rPr sz="3600" spc="-5" dirty="0">
                <a:solidFill>
                  <a:srgbClr val="424455"/>
                </a:solidFill>
                <a:latin typeface="Trebuchet MS"/>
                <a:cs typeface="Trebuchet MS"/>
              </a:rPr>
              <a:t>Da</a:t>
            </a:r>
            <a:r>
              <a:rPr sz="3600" spc="5" dirty="0">
                <a:solidFill>
                  <a:srgbClr val="424455"/>
                </a:solidFill>
                <a:latin typeface="Trebuchet MS"/>
                <a:cs typeface="Trebuchet MS"/>
              </a:rPr>
              <a:t>t</a:t>
            </a:r>
            <a:r>
              <a:rPr sz="3600" spc="-5" dirty="0">
                <a:solidFill>
                  <a:srgbClr val="424455"/>
                </a:solidFill>
                <a:latin typeface="Trebuchet MS"/>
                <a:cs typeface="Trebuchet MS"/>
              </a:rPr>
              <a:t>a</a:t>
            </a:r>
            <a:r>
              <a:rPr sz="3600" spc="10" dirty="0">
                <a:solidFill>
                  <a:srgbClr val="424455"/>
                </a:solidFill>
                <a:latin typeface="Trebuchet MS"/>
                <a:cs typeface="Trebuchet MS"/>
              </a:rPr>
              <a:t>g</a:t>
            </a:r>
            <a:r>
              <a:rPr sz="3600" dirty="0">
                <a:solidFill>
                  <a:srgbClr val="424455"/>
                </a:solidFill>
                <a:latin typeface="Trebuchet MS"/>
                <a:cs typeface="Trebuchet MS"/>
              </a:rPr>
              <a:t>r</a:t>
            </a:r>
            <a:r>
              <a:rPr sz="3600" spc="5" dirty="0">
                <a:solidFill>
                  <a:srgbClr val="424455"/>
                </a:solidFill>
                <a:latin typeface="Trebuchet MS"/>
                <a:cs typeface="Trebuchet MS"/>
              </a:rPr>
              <a:t>a</a:t>
            </a:r>
            <a:r>
              <a:rPr sz="3600" dirty="0">
                <a:solidFill>
                  <a:srgbClr val="424455"/>
                </a:solidFill>
                <a:latin typeface="Trebuchet MS"/>
                <a:cs typeface="Trebuchet MS"/>
              </a:rPr>
              <a:t>m</a:t>
            </a:r>
            <a:r>
              <a:rPr sz="3600" spc="155" dirty="0">
                <a:solidFill>
                  <a:srgbClr val="424455"/>
                </a:solidFill>
                <a:latin typeface="Times New Roman"/>
                <a:cs typeface="Times New Roman"/>
              </a:rPr>
              <a:t> </a:t>
            </a:r>
            <a:r>
              <a:rPr sz="3600" dirty="0">
                <a:solidFill>
                  <a:srgbClr val="424455"/>
                </a:solidFill>
                <a:latin typeface="Trebuchet MS"/>
                <a:cs typeface="Trebuchet MS"/>
              </a:rPr>
              <a:t>Fra</a:t>
            </a:r>
            <a:r>
              <a:rPr sz="3600" spc="10" dirty="0">
                <a:solidFill>
                  <a:srgbClr val="424455"/>
                </a:solidFill>
                <a:latin typeface="Trebuchet MS"/>
                <a:cs typeface="Trebuchet MS"/>
              </a:rPr>
              <a:t>g</a:t>
            </a:r>
            <a:r>
              <a:rPr sz="3600" spc="-5" dirty="0">
                <a:solidFill>
                  <a:srgbClr val="424455"/>
                </a:solidFill>
                <a:latin typeface="Trebuchet MS"/>
                <a:cs typeface="Trebuchet MS"/>
              </a:rPr>
              <a:t>me</a:t>
            </a:r>
            <a:r>
              <a:rPr sz="3600" dirty="0">
                <a:solidFill>
                  <a:srgbClr val="424455"/>
                </a:solidFill>
                <a:latin typeface="Trebuchet MS"/>
                <a:cs typeface="Trebuchet MS"/>
              </a:rPr>
              <a:t>n</a:t>
            </a:r>
            <a:r>
              <a:rPr sz="3600" spc="-5" dirty="0">
                <a:solidFill>
                  <a:srgbClr val="424455"/>
                </a:solidFill>
                <a:latin typeface="Trebuchet MS"/>
                <a:cs typeface="Trebuchet MS"/>
              </a:rPr>
              <a:t>t</a:t>
            </a:r>
            <a:r>
              <a:rPr sz="3600" spc="5" dirty="0">
                <a:solidFill>
                  <a:srgbClr val="424455"/>
                </a:solidFill>
                <a:latin typeface="Trebuchet MS"/>
                <a:cs typeface="Trebuchet MS"/>
              </a:rPr>
              <a:t>a</a:t>
            </a:r>
            <a:r>
              <a:rPr sz="3600" spc="-5" dirty="0">
                <a:solidFill>
                  <a:srgbClr val="424455"/>
                </a:solidFill>
                <a:latin typeface="Trebuchet MS"/>
                <a:cs typeface="Trebuchet MS"/>
              </a:rPr>
              <a:t>t</a:t>
            </a:r>
            <a:r>
              <a:rPr sz="3600" spc="5" dirty="0">
                <a:solidFill>
                  <a:srgbClr val="424455"/>
                </a:solidFill>
                <a:latin typeface="Trebuchet MS"/>
                <a:cs typeface="Trebuchet MS"/>
              </a:rPr>
              <a:t>i</a:t>
            </a:r>
            <a:r>
              <a:rPr sz="3600" dirty="0">
                <a:solidFill>
                  <a:srgbClr val="424455"/>
                </a:solidFill>
                <a:latin typeface="Trebuchet MS"/>
                <a:cs typeface="Trebuchet MS"/>
              </a:rPr>
              <a:t>on</a:t>
            </a:r>
            <a:r>
              <a:rPr sz="3600" spc="145" dirty="0">
                <a:solidFill>
                  <a:srgbClr val="424455"/>
                </a:solidFill>
                <a:latin typeface="Times New Roman"/>
                <a:cs typeface="Times New Roman"/>
              </a:rPr>
              <a:t> </a:t>
            </a:r>
            <a:r>
              <a:rPr sz="3600" spc="-5" dirty="0">
                <a:solidFill>
                  <a:srgbClr val="424455"/>
                </a:solidFill>
                <a:latin typeface="Trebuchet MS"/>
                <a:cs typeface="Trebuchet MS"/>
              </a:rPr>
              <a:t>an</a:t>
            </a:r>
            <a:r>
              <a:rPr sz="3600" dirty="0">
                <a:solidFill>
                  <a:srgbClr val="424455"/>
                </a:solidFill>
                <a:latin typeface="Trebuchet MS"/>
                <a:cs typeface="Trebuchet MS"/>
              </a:rPr>
              <a:t>d</a:t>
            </a:r>
            <a:r>
              <a:rPr sz="3600" spc="185" dirty="0">
                <a:solidFill>
                  <a:srgbClr val="424455"/>
                </a:solidFill>
                <a:latin typeface="Times New Roman"/>
                <a:cs typeface="Times New Roman"/>
              </a:rPr>
              <a:t> </a:t>
            </a:r>
            <a:r>
              <a:rPr sz="3600" spc="-130" dirty="0">
                <a:solidFill>
                  <a:srgbClr val="424455"/>
                </a:solidFill>
                <a:latin typeface="Trebuchet MS"/>
                <a:cs typeface="Trebuchet MS"/>
              </a:rPr>
              <a:t>R</a:t>
            </a:r>
            <a:r>
              <a:rPr sz="3600" spc="-30" dirty="0">
                <a:solidFill>
                  <a:srgbClr val="424455"/>
                </a:solidFill>
                <a:latin typeface="Trebuchet MS"/>
                <a:cs typeface="Trebuchet MS"/>
              </a:rPr>
              <a:t>e</a:t>
            </a:r>
            <a:r>
              <a:rPr sz="3600" spc="-5" dirty="0">
                <a:solidFill>
                  <a:srgbClr val="424455"/>
                </a:solidFill>
                <a:latin typeface="Trebuchet MS"/>
                <a:cs typeface="Trebuchet MS"/>
              </a:rPr>
              <a:t>-assembly</a:t>
            </a:r>
            <a:endParaRPr sz="3600" dirty="0">
              <a:latin typeface="Trebuchet MS"/>
              <a:cs typeface="Trebuchet MS"/>
            </a:endParaRPr>
          </a:p>
          <a:p>
            <a:pPr marL="660400" marR="690245" indent="-342900">
              <a:lnSpc>
                <a:spcPct val="100000"/>
              </a:lnSpc>
              <a:spcBef>
                <a:spcPts val="1755"/>
              </a:spcBef>
              <a:buFont typeface="Arial"/>
              <a:buChar char="•"/>
              <a:tabLst>
                <a:tab pos="661035" algn="l"/>
              </a:tabLst>
            </a:pPr>
            <a:r>
              <a:rPr sz="2200" spc="-15" dirty="0">
                <a:latin typeface="Times New Roman"/>
                <a:cs typeface="Times New Roman"/>
              </a:rPr>
              <a:t>MTU(M</a:t>
            </a:r>
            <a:r>
              <a:rPr sz="2200" spc="-10" dirty="0">
                <a:latin typeface="Times New Roman"/>
                <a:cs typeface="Times New Roman"/>
              </a:rPr>
              <a:t>axi</a:t>
            </a:r>
            <a:r>
              <a:rPr sz="2200" spc="-35" dirty="0">
                <a:latin typeface="Times New Roman"/>
                <a:cs typeface="Times New Roman"/>
              </a:rPr>
              <a:t>m</a:t>
            </a:r>
            <a:r>
              <a:rPr sz="2200" spc="-15" dirty="0">
                <a:latin typeface="Times New Roman"/>
                <a:cs typeface="Times New Roman"/>
              </a:rPr>
              <a:t>um </a:t>
            </a:r>
            <a:r>
              <a:rPr sz="2200" spc="-85" dirty="0">
                <a:latin typeface="Times New Roman"/>
                <a:cs typeface="Times New Roman"/>
              </a:rPr>
              <a:t>T</a:t>
            </a:r>
            <a:r>
              <a:rPr sz="2200" spc="-10" dirty="0">
                <a:latin typeface="Times New Roman"/>
                <a:cs typeface="Times New Roman"/>
              </a:rPr>
              <a:t>ransfer</a:t>
            </a:r>
            <a:r>
              <a:rPr sz="2200" spc="10" dirty="0">
                <a:latin typeface="Times New Roman"/>
                <a:cs typeface="Times New Roman"/>
              </a:rPr>
              <a:t> </a:t>
            </a:r>
            <a:r>
              <a:rPr sz="2200" spc="-10" dirty="0">
                <a:latin typeface="Times New Roman"/>
                <a:cs typeface="Times New Roman"/>
              </a:rPr>
              <a:t>Unit)</a:t>
            </a:r>
            <a:r>
              <a:rPr sz="2200" spc="-5"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0" dirty="0">
                <a:latin typeface="Times New Roman"/>
                <a:cs typeface="Times New Roman"/>
              </a:rPr>
              <a:t>defined</a:t>
            </a:r>
            <a:r>
              <a:rPr sz="2200" spc="5" dirty="0">
                <a:latin typeface="Times New Roman"/>
                <a:cs typeface="Times New Roman"/>
              </a:rPr>
              <a:t> </a:t>
            </a:r>
            <a:r>
              <a:rPr sz="2200" spc="-10" dirty="0">
                <a:latin typeface="Times New Roman"/>
                <a:cs typeface="Times New Roman"/>
              </a:rPr>
              <a:t>for</a:t>
            </a:r>
            <a:r>
              <a:rPr sz="2200" spc="-5" dirty="0">
                <a:latin typeface="Times New Roman"/>
                <a:cs typeface="Times New Roman"/>
              </a:rPr>
              <a:t> </a:t>
            </a:r>
            <a:r>
              <a:rPr sz="2200" spc="-10" dirty="0">
                <a:latin typeface="Times New Roman"/>
                <a:cs typeface="Times New Roman"/>
              </a:rPr>
              <a:t>a</a:t>
            </a:r>
            <a:r>
              <a:rPr sz="2200" spc="-5" dirty="0">
                <a:latin typeface="Times New Roman"/>
                <a:cs typeface="Times New Roman"/>
              </a:rPr>
              <a:t> </a:t>
            </a:r>
            <a:r>
              <a:rPr sz="2200" spc="-10" dirty="0">
                <a:latin typeface="Times New Roman"/>
                <a:cs typeface="Times New Roman"/>
              </a:rPr>
              <a:t>n</a:t>
            </a:r>
            <a:r>
              <a:rPr sz="2200" spc="-15" dirty="0">
                <a:latin typeface="Times New Roman"/>
                <a:cs typeface="Times New Roman"/>
              </a:rPr>
              <a:t>etwork</a:t>
            </a:r>
            <a:r>
              <a:rPr sz="2200" spc="5" dirty="0">
                <a:latin typeface="Times New Roman"/>
                <a:cs typeface="Times New Roman"/>
              </a:rPr>
              <a:t> </a:t>
            </a:r>
            <a:r>
              <a:rPr sz="2200" spc="-10" dirty="0">
                <a:latin typeface="Times New Roman"/>
                <a:cs typeface="Times New Roman"/>
              </a:rPr>
              <a:t>link.</a:t>
            </a:r>
            <a:r>
              <a:rPr sz="2200" spc="30" dirty="0">
                <a:latin typeface="Times New Roman"/>
                <a:cs typeface="Times New Roman"/>
              </a:rPr>
              <a:t> </a:t>
            </a:r>
            <a:r>
              <a:rPr sz="2200" spc="-15" dirty="0">
                <a:latin typeface="Times New Roman"/>
                <a:cs typeface="Times New Roman"/>
              </a:rPr>
              <a:t>E</a:t>
            </a:r>
            <a:r>
              <a:rPr sz="2200" spc="-10" dirty="0">
                <a:latin typeface="Times New Roman"/>
                <a:cs typeface="Times New Roman"/>
              </a:rPr>
              <a:t>g.</a:t>
            </a:r>
            <a:r>
              <a:rPr sz="2200" spc="-15" dirty="0">
                <a:latin typeface="Times New Roman"/>
                <a:cs typeface="Times New Roman"/>
              </a:rPr>
              <a:t> MTU</a:t>
            </a:r>
            <a:r>
              <a:rPr sz="2200" dirty="0">
                <a:latin typeface="Times New Roman"/>
                <a:cs typeface="Times New Roman"/>
              </a:rPr>
              <a:t> </a:t>
            </a:r>
            <a:r>
              <a:rPr sz="2200" spc="-10" dirty="0">
                <a:latin typeface="Times New Roman"/>
                <a:cs typeface="Times New Roman"/>
              </a:rPr>
              <a:t>for</a:t>
            </a:r>
            <a:r>
              <a:rPr sz="2200" spc="10" dirty="0">
                <a:latin typeface="Times New Roman"/>
                <a:cs typeface="Times New Roman"/>
              </a:rPr>
              <a:t> </a:t>
            </a:r>
            <a:r>
              <a:rPr sz="2200" spc="-10" dirty="0">
                <a:latin typeface="Times New Roman"/>
                <a:cs typeface="Times New Roman"/>
              </a:rPr>
              <a:t>Ethernet</a:t>
            </a:r>
            <a:r>
              <a:rPr sz="2200" spc="-5" dirty="0">
                <a:latin typeface="Times New Roman"/>
                <a:cs typeface="Times New Roman"/>
              </a:rPr>
              <a:t> </a:t>
            </a:r>
            <a:r>
              <a:rPr sz="2200" spc="-10" dirty="0">
                <a:latin typeface="Times New Roman"/>
                <a:cs typeface="Times New Roman"/>
              </a:rPr>
              <a:t>packet</a:t>
            </a:r>
            <a:r>
              <a:rPr sz="2200" spc="-5"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0" dirty="0">
                <a:latin typeface="Times New Roman"/>
                <a:cs typeface="Times New Roman"/>
              </a:rPr>
              <a:t>usually</a:t>
            </a:r>
            <a:r>
              <a:rPr sz="2200" spc="-5" dirty="0">
                <a:latin typeface="Times New Roman"/>
                <a:cs typeface="Times New Roman"/>
              </a:rPr>
              <a:t> </a:t>
            </a:r>
            <a:r>
              <a:rPr sz="2200" spc="-15" dirty="0">
                <a:latin typeface="Times New Roman"/>
                <a:cs typeface="Times New Roman"/>
              </a:rPr>
              <a:t>1</a:t>
            </a:r>
            <a:r>
              <a:rPr sz="2200" spc="-10" dirty="0">
                <a:latin typeface="Times New Roman"/>
                <a:cs typeface="Times New Roman"/>
              </a:rPr>
              <a:t>5</a:t>
            </a:r>
            <a:r>
              <a:rPr sz="2200" spc="-15" dirty="0">
                <a:latin typeface="Times New Roman"/>
                <a:cs typeface="Times New Roman"/>
              </a:rPr>
              <a:t>00 b</a:t>
            </a:r>
            <a:r>
              <a:rPr sz="2200" spc="0" dirty="0">
                <a:latin typeface="Times New Roman"/>
                <a:cs typeface="Times New Roman"/>
              </a:rPr>
              <a:t>y</a:t>
            </a:r>
            <a:r>
              <a:rPr sz="2200" spc="-10" dirty="0">
                <a:latin typeface="Times New Roman"/>
                <a:cs typeface="Times New Roman"/>
              </a:rPr>
              <a:t>tes</a:t>
            </a:r>
            <a:endParaRPr sz="2200" dirty="0">
              <a:latin typeface="Times New Roman"/>
              <a:cs typeface="Times New Roman"/>
            </a:endParaRPr>
          </a:p>
          <a:p>
            <a:pPr marL="660400" indent="-342900">
              <a:lnSpc>
                <a:spcPct val="100000"/>
              </a:lnSpc>
              <a:buFont typeface="Arial"/>
              <a:buChar char="•"/>
              <a:tabLst>
                <a:tab pos="661035" algn="l"/>
              </a:tabLst>
            </a:pPr>
            <a:r>
              <a:rPr sz="2200" spc="-10" dirty="0">
                <a:latin typeface="Times New Roman"/>
                <a:cs typeface="Times New Roman"/>
              </a:rPr>
              <a:t>So,</a:t>
            </a:r>
            <a:r>
              <a:rPr sz="2200" spc="-5" dirty="0">
                <a:latin typeface="Times New Roman"/>
                <a:cs typeface="Times New Roman"/>
              </a:rPr>
              <a:t> </a:t>
            </a:r>
            <a:r>
              <a:rPr sz="2200" spc="-10" dirty="0">
                <a:latin typeface="Times New Roman"/>
                <a:cs typeface="Times New Roman"/>
              </a:rPr>
              <a:t>if</a:t>
            </a:r>
            <a:r>
              <a:rPr sz="2200" spc="10" dirty="0">
                <a:latin typeface="Times New Roman"/>
                <a:cs typeface="Times New Roman"/>
              </a:rPr>
              <a:t> </a:t>
            </a:r>
            <a:r>
              <a:rPr sz="2200" spc="-10" dirty="0">
                <a:latin typeface="Times New Roman"/>
                <a:cs typeface="Times New Roman"/>
              </a:rPr>
              <a:t>data</a:t>
            </a:r>
            <a:r>
              <a:rPr sz="2200" spc="-5" dirty="0">
                <a:latin typeface="Times New Roman"/>
                <a:cs typeface="Times New Roman"/>
              </a:rPr>
              <a:t> </a:t>
            </a:r>
            <a:r>
              <a:rPr sz="2200" spc="-10" dirty="0">
                <a:latin typeface="Times New Roman"/>
                <a:cs typeface="Times New Roman"/>
              </a:rPr>
              <a:t>size</a:t>
            </a:r>
            <a:r>
              <a:rPr sz="2200" spc="-15"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0" dirty="0">
                <a:latin typeface="Times New Roman"/>
                <a:cs typeface="Times New Roman"/>
              </a:rPr>
              <a:t>gr</a:t>
            </a:r>
            <a:r>
              <a:rPr lang="en-US" sz="2200" spc="-10" dirty="0">
                <a:latin typeface="Times New Roman"/>
                <a:cs typeface="Times New Roman"/>
              </a:rPr>
              <a:t>e</a:t>
            </a:r>
            <a:r>
              <a:rPr sz="2200" spc="-10" dirty="0">
                <a:latin typeface="Times New Roman"/>
                <a:cs typeface="Times New Roman"/>
              </a:rPr>
              <a:t>at</a:t>
            </a:r>
            <a:r>
              <a:rPr sz="2200" spc="-20" dirty="0">
                <a:latin typeface="Times New Roman"/>
                <a:cs typeface="Times New Roman"/>
              </a:rPr>
              <a:t>e</a:t>
            </a:r>
            <a:r>
              <a:rPr sz="2200" spc="-10" dirty="0">
                <a:latin typeface="Times New Roman"/>
                <a:cs typeface="Times New Roman"/>
              </a:rPr>
              <a:t>r</a:t>
            </a:r>
            <a:r>
              <a:rPr sz="2200" spc="10" dirty="0">
                <a:latin typeface="Times New Roman"/>
                <a:cs typeface="Times New Roman"/>
              </a:rPr>
              <a:t> </a:t>
            </a:r>
            <a:r>
              <a:rPr sz="2200" spc="-10" dirty="0">
                <a:latin typeface="Times New Roman"/>
                <a:cs typeface="Times New Roman"/>
              </a:rPr>
              <a:t>than</a:t>
            </a:r>
            <a:r>
              <a:rPr sz="2200" spc="-5" dirty="0">
                <a:latin typeface="Times New Roman"/>
                <a:cs typeface="Times New Roman"/>
              </a:rPr>
              <a:t> </a:t>
            </a:r>
            <a:r>
              <a:rPr sz="2200" spc="-15" dirty="0">
                <a:latin typeface="Times New Roman"/>
                <a:cs typeface="Times New Roman"/>
              </a:rPr>
              <a:t>MTU,</a:t>
            </a:r>
            <a:r>
              <a:rPr sz="2200" spc="-5" dirty="0">
                <a:latin typeface="Times New Roman"/>
                <a:cs typeface="Times New Roman"/>
              </a:rPr>
              <a:t> </a:t>
            </a:r>
            <a:r>
              <a:rPr sz="2200" spc="-10" dirty="0">
                <a:latin typeface="Times New Roman"/>
                <a:cs typeface="Times New Roman"/>
              </a:rPr>
              <a:t>it</a:t>
            </a:r>
            <a:r>
              <a:rPr sz="2200" spc="-5" dirty="0">
                <a:latin typeface="Times New Roman"/>
                <a:cs typeface="Times New Roman"/>
              </a:rPr>
              <a:t> </a:t>
            </a:r>
            <a:r>
              <a:rPr sz="2200" spc="-35" dirty="0">
                <a:latin typeface="Times New Roman"/>
                <a:cs typeface="Times New Roman"/>
              </a:rPr>
              <a:t>m</a:t>
            </a:r>
            <a:r>
              <a:rPr sz="2200" spc="-10" dirty="0">
                <a:latin typeface="Times New Roman"/>
                <a:cs typeface="Times New Roman"/>
              </a:rPr>
              <a:t>ust</a:t>
            </a:r>
            <a:r>
              <a:rPr sz="2200" spc="15" dirty="0">
                <a:latin typeface="Times New Roman"/>
                <a:cs typeface="Times New Roman"/>
              </a:rPr>
              <a:t> </a:t>
            </a:r>
            <a:r>
              <a:rPr sz="2200" spc="-15" dirty="0">
                <a:latin typeface="Times New Roman"/>
                <a:cs typeface="Times New Roman"/>
              </a:rPr>
              <a:t>be</a:t>
            </a:r>
            <a:r>
              <a:rPr sz="2200" spc="-5" dirty="0">
                <a:latin typeface="Times New Roman"/>
                <a:cs typeface="Times New Roman"/>
              </a:rPr>
              <a:t> </a:t>
            </a:r>
            <a:r>
              <a:rPr sz="2200" spc="-10" dirty="0">
                <a:latin typeface="Times New Roman"/>
                <a:cs typeface="Times New Roman"/>
              </a:rPr>
              <a:t>frag</a:t>
            </a:r>
            <a:r>
              <a:rPr sz="2200" spc="-40" dirty="0">
                <a:latin typeface="Times New Roman"/>
                <a:cs typeface="Times New Roman"/>
              </a:rPr>
              <a:t>m</a:t>
            </a:r>
            <a:r>
              <a:rPr sz="2200" spc="-10" dirty="0">
                <a:latin typeface="Times New Roman"/>
                <a:cs typeface="Times New Roman"/>
              </a:rPr>
              <a:t>ented</a:t>
            </a:r>
            <a:r>
              <a:rPr sz="2200" spc="25" dirty="0">
                <a:latin typeface="Times New Roman"/>
                <a:cs typeface="Times New Roman"/>
              </a:rPr>
              <a:t> </a:t>
            </a:r>
            <a:r>
              <a:rPr sz="2200" spc="-10" dirty="0">
                <a:latin typeface="Times New Roman"/>
                <a:cs typeface="Times New Roman"/>
              </a:rPr>
              <a:t>into</a:t>
            </a:r>
            <a:endParaRPr sz="2200" dirty="0">
              <a:latin typeface="Times New Roman"/>
              <a:cs typeface="Times New Roman"/>
            </a:endParaRPr>
          </a:p>
          <a:p>
            <a:pPr marL="660400">
              <a:lnSpc>
                <a:spcPct val="100000"/>
              </a:lnSpc>
            </a:pPr>
            <a:r>
              <a:rPr sz="2200" spc="-10" dirty="0">
                <a:latin typeface="Times New Roman"/>
                <a:cs typeface="Times New Roman"/>
              </a:rPr>
              <a:t>s</a:t>
            </a:r>
            <a:r>
              <a:rPr sz="2200" spc="-40" dirty="0">
                <a:latin typeface="Times New Roman"/>
                <a:cs typeface="Times New Roman"/>
              </a:rPr>
              <a:t>m</a:t>
            </a:r>
            <a:r>
              <a:rPr sz="2200" spc="-10" dirty="0">
                <a:latin typeface="Times New Roman"/>
                <a:cs typeface="Times New Roman"/>
              </a:rPr>
              <a:t>aller</a:t>
            </a:r>
            <a:r>
              <a:rPr sz="2200" spc="20" dirty="0">
                <a:latin typeface="Times New Roman"/>
                <a:cs typeface="Times New Roman"/>
              </a:rPr>
              <a:t> </a:t>
            </a:r>
            <a:r>
              <a:rPr sz="2200" spc="-10" dirty="0">
                <a:latin typeface="Times New Roman"/>
                <a:cs typeface="Times New Roman"/>
              </a:rPr>
              <a:t>packet</a:t>
            </a:r>
            <a:r>
              <a:rPr sz="2200" dirty="0">
                <a:latin typeface="Times New Roman"/>
                <a:cs typeface="Times New Roman"/>
              </a:rPr>
              <a:t> </a:t>
            </a:r>
            <a:r>
              <a:rPr sz="2200" spc="-10" dirty="0">
                <a:latin typeface="Times New Roman"/>
                <a:cs typeface="Times New Roman"/>
              </a:rPr>
              <a:t>before</a:t>
            </a:r>
            <a:r>
              <a:rPr sz="2200" spc="10" dirty="0">
                <a:latin typeface="Times New Roman"/>
                <a:cs typeface="Times New Roman"/>
              </a:rPr>
              <a:t> </a:t>
            </a:r>
            <a:r>
              <a:rPr sz="2200" spc="-10" dirty="0">
                <a:latin typeface="Times New Roman"/>
                <a:cs typeface="Times New Roman"/>
              </a:rPr>
              <a:t>trans</a:t>
            </a:r>
            <a:r>
              <a:rPr sz="2200" spc="-35" dirty="0">
                <a:latin typeface="Times New Roman"/>
                <a:cs typeface="Times New Roman"/>
              </a:rPr>
              <a:t>m</a:t>
            </a:r>
            <a:r>
              <a:rPr sz="2200" spc="-10" dirty="0">
                <a:latin typeface="Times New Roman"/>
                <a:cs typeface="Times New Roman"/>
              </a:rPr>
              <a:t>ittin</a:t>
            </a:r>
            <a:r>
              <a:rPr sz="2200" spc="-15" dirty="0">
                <a:latin typeface="Times New Roman"/>
                <a:cs typeface="Times New Roman"/>
              </a:rPr>
              <a:t>g</a:t>
            </a:r>
            <a:r>
              <a:rPr sz="2200" spc="15" dirty="0">
                <a:latin typeface="Times New Roman"/>
                <a:cs typeface="Times New Roman"/>
              </a:rPr>
              <a:t> </a:t>
            </a:r>
            <a:r>
              <a:rPr sz="2200" spc="-10" dirty="0">
                <a:latin typeface="Times New Roman"/>
                <a:cs typeface="Times New Roman"/>
              </a:rPr>
              <a:t>to</a:t>
            </a:r>
            <a:r>
              <a:rPr sz="2200" dirty="0">
                <a:latin typeface="Times New Roman"/>
                <a:cs typeface="Times New Roman"/>
              </a:rPr>
              <a:t> </a:t>
            </a:r>
            <a:r>
              <a:rPr sz="2200" spc="-10" dirty="0">
                <a:latin typeface="Times New Roman"/>
                <a:cs typeface="Times New Roman"/>
              </a:rPr>
              <a:t>the</a:t>
            </a:r>
            <a:r>
              <a:rPr sz="2200" spc="-5" dirty="0">
                <a:latin typeface="Times New Roman"/>
                <a:cs typeface="Times New Roman"/>
              </a:rPr>
              <a:t> </a:t>
            </a:r>
            <a:r>
              <a:rPr sz="2200" spc="-10" dirty="0">
                <a:latin typeface="Times New Roman"/>
                <a:cs typeface="Times New Roman"/>
              </a:rPr>
              <a:t>lin</a:t>
            </a:r>
            <a:r>
              <a:rPr sz="2200" spc="-15" dirty="0">
                <a:latin typeface="Times New Roman"/>
                <a:cs typeface="Times New Roman"/>
              </a:rPr>
              <a:t>k</a:t>
            </a:r>
            <a:r>
              <a:rPr sz="2200" spc="-5" dirty="0">
                <a:latin typeface="Times New Roman"/>
                <a:cs typeface="Times New Roman"/>
              </a:rPr>
              <a:t> </a:t>
            </a:r>
            <a:r>
              <a:rPr sz="2200" spc="-15" dirty="0">
                <a:latin typeface="Times New Roman"/>
                <a:cs typeface="Times New Roman"/>
              </a:rPr>
              <a:t>and</a:t>
            </a:r>
            <a:endParaRPr sz="2200" dirty="0">
              <a:latin typeface="Times New Roman"/>
              <a:cs typeface="Times New Roman"/>
            </a:endParaRPr>
          </a:p>
          <a:p>
            <a:pPr marL="660400" indent="-342900">
              <a:lnSpc>
                <a:spcPct val="100000"/>
              </a:lnSpc>
              <a:buFont typeface="Arial"/>
              <a:buChar char="•"/>
              <a:tabLst>
                <a:tab pos="661035" algn="l"/>
              </a:tabLst>
            </a:pPr>
            <a:r>
              <a:rPr sz="2200" spc="-10" dirty="0">
                <a:latin typeface="Times New Roman"/>
                <a:cs typeface="Times New Roman"/>
              </a:rPr>
              <a:t>r</a:t>
            </a:r>
            <a:r>
              <a:rPr sz="2200" spc="-15" dirty="0">
                <a:latin typeface="Times New Roman"/>
                <a:cs typeface="Times New Roman"/>
              </a:rPr>
              <a:t>e</a:t>
            </a:r>
            <a:r>
              <a:rPr sz="2200" spc="-10" dirty="0">
                <a:latin typeface="Times New Roman"/>
                <a:cs typeface="Times New Roman"/>
              </a:rPr>
              <a:t>-as</a:t>
            </a:r>
            <a:r>
              <a:rPr sz="2200" spc="-20" dirty="0">
                <a:latin typeface="Times New Roman"/>
                <a:cs typeface="Times New Roman"/>
              </a:rPr>
              <a:t>s</a:t>
            </a:r>
            <a:r>
              <a:rPr sz="2200" spc="-10" dirty="0">
                <a:latin typeface="Times New Roman"/>
                <a:cs typeface="Times New Roman"/>
              </a:rPr>
              <a:t>e</a:t>
            </a:r>
            <a:r>
              <a:rPr sz="2200" spc="-40" dirty="0">
                <a:latin typeface="Times New Roman"/>
                <a:cs typeface="Times New Roman"/>
              </a:rPr>
              <a:t>m</a:t>
            </a:r>
            <a:r>
              <a:rPr sz="2200" spc="-10" dirty="0">
                <a:latin typeface="Times New Roman"/>
                <a:cs typeface="Times New Roman"/>
              </a:rPr>
              <a:t>bled</a:t>
            </a:r>
            <a:r>
              <a:rPr sz="2200" spc="25" dirty="0">
                <a:latin typeface="Times New Roman"/>
                <a:cs typeface="Times New Roman"/>
              </a:rPr>
              <a:t> </a:t>
            </a:r>
            <a:r>
              <a:rPr sz="2200" spc="-10" dirty="0">
                <a:latin typeface="Times New Roman"/>
                <a:cs typeface="Times New Roman"/>
              </a:rPr>
              <a:t>at</a:t>
            </a:r>
            <a:r>
              <a:rPr sz="2200" spc="10" dirty="0">
                <a:latin typeface="Times New Roman"/>
                <a:cs typeface="Times New Roman"/>
              </a:rPr>
              <a:t> </a:t>
            </a:r>
            <a:r>
              <a:rPr sz="2200" spc="-10" dirty="0">
                <a:latin typeface="Times New Roman"/>
                <a:cs typeface="Times New Roman"/>
              </a:rPr>
              <a:t>rec</a:t>
            </a:r>
            <a:r>
              <a:rPr sz="2200" spc="-20" dirty="0">
                <a:latin typeface="Times New Roman"/>
                <a:cs typeface="Times New Roman"/>
              </a:rPr>
              <a:t>e</a:t>
            </a:r>
            <a:r>
              <a:rPr sz="2200" spc="-10" dirty="0">
                <a:latin typeface="Times New Roman"/>
                <a:cs typeface="Times New Roman"/>
              </a:rPr>
              <a:t>iver</a:t>
            </a:r>
            <a:r>
              <a:rPr sz="2200" spc="10" dirty="0">
                <a:latin typeface="Times New Roman"/>
                <a:cs typeface="Times New Roman"/>
              </a:rPr>
              <a:t> </a:t>
            </a:r>
            <a:r>
              <a:rPr sz="2200" spc="-10" dirty="0">
                <a:latin typeface="Times New Roman"/>
                <a:cs typeface="Times New Roman"/>
              </a:rPr>
              <a:t>side</a:t>
            </a:r>
            <a:r>
              <a:rPr sz="2200" spc="-5" dirty="0">
                <a:latin typeface="Times New Roman"/>
                <a:cs typeface="Times New Roman"/>
              </a:rPr>
              <a:t> </a:t>
            </a:r>
            <a:r>
              <a:rPr sz="2200" spc="-10" dirty="0">
                <a:latin typeface="Times New Roman"/>
                <a:cs typeface="Times New Roman"/>
              </a:rPr>
              <a:t>to</a:t>
            </a:r>
            <a:r>
              <a:rPr sz="2200" spc="-5" dirty="0">
                <a:latin typeface="Times New Roman"/>
                <a:cs typeface="Times New Roman"/>
              </a:rPr>
              <a:t> </a:t>
            </a:r>
            <a:r>
              <a:rPr sz="2200" spc="-10" dirty="0">
                <a:latin typeface="Times New Roman"/>
                <a:cs typeface="Times New Roman"/>
              </a:rPr>
              <a:t>get</a:t>
            </a:r>
            <a:r>
              <a:rPr sz="2200" spc="-5" dirty="0">
                <a:latin typeface="Times New Roman"/>
                <a:cs typeface="Times New Roman"/>
              </a:rPr>
              <a:t> </a:t>
            </a:r>
            <a:r>
              <a:rPr sz="2200" spc="-10" dirty="0">
                <a:latin typeface="Times New Roman"/>
                <a:cs typeface="Times New Roman"/>
              </a:rPr>
              <a:t>original</a:t>
            </a:r>
            <a:r>
              <a:rPr sz="2200" spc="-5" dirty="0">
                <a:latin typeface="Times New Roman"/>
                <a:cs typeface="Times New Roman"/>
              </a:rPr>
              <a:t> </a:t>
            </a:r>
            <a:r>
              <a:rPr sz="2200" spc="-10" dirty="0">
                <a:latin typeface="Times New Roman"/>
                <a:cs typeface="Times New Roman"/>
              </a:rPr>
              <a:t>packet.</a:t>
            </a:r>
            <a:endParaRPr sz="2200" dirty="0">
              <a:latin typeface="Times New Roman"/>
              <a:cs typeface="Times New Roman"/>
            </a:endParaRPr>
          </a:p>
          <a:p>
            <a:pPr marL="660400" marR="351155" indent="-342900">
              <a:lnSpc>
                <a:spcPct val="100000"/>
              </a:lnSpc>
              <a:buFont typeface="Arial"/>
              <a:buChar char="•"/>
              <a:tabLst>
                <a:tab pos="661035" algn="l"/>
              </a:tabLst>
            </a:pPr>
            <a:r>
              <a:rPr sz="2200" spc="-10" dirty="0">
                <a:latin typeface="Times New Roman"/>
                <a:cs typeface="Times New Roman"/>
              </a:rPr>
              <a:t>In case of</a:t>
            </a:r>
            <a:r>
              <a:rPr sz="2200" spc="-5" dirty="0">
                <a:latin typeface="Times New Roman"/>
                <a:cs typeface="Times New Roman"/>
              </a:rPr>
              <a:t> </a:t>
            </a:r>
            <a:r>
              <a:rPr sz="2200" spc="-15" dirty="0">
                <a:latin typeface="Times New Roman"/>
                <a:cs typeface="Times New Roman"/>
              </a:rPr>
              <a:t>IPv</a:t>
            </a:r>
            <a:r>
              <a:rPr sz="2200" spc="-10" dirty="0">
                <a:latin typeface="Times New Roman"/>
                <a:cs typeface="Times New Roman"/>
              </a:rPr>
              <a:t>4,</a:t>
            </a:r>
            <a:r>
              <a:rPr sz="2200" spc="-5" dirty="0">
                <a:latin typeface="Times New Roman"/>
                <a:cs typeface="Times New Roman"/>
              </a:rPr>
              <a:t> </a:t>
            </a:r>
            <a:r>
              <a:rPr sz="2200" spc="-10" dirty="0">
                <a:latin typeface="Times New Roman"/>
                <a:cs typeface="Times New Roman"/>
              </a:rPr>
              <a:t>Frag</a:t>
            </a:r>
            <a:r>
              <a:rPr sz="2200" spc="-35" dirty="0">
                <a:latin typeface="Times New Roman"/>
                <a:cs typeface="Times New Roman"/>
              </a:rPr>
              <a:t>m</a:t>
            </a:r>
            <a:r>
              <a:rPr sz="2200" spc="-10" dirty="0">
                <a:latin typeface="Times New Roman"/>
                <a:cs typeface="Times New Roman"/>
              </a:rPr>
              <a:t>entatio</a:t>
            </a:r>
            <a:r>
              <a:rPr sz="2200" spc="-15" dirty="0">
                <a:latin typeface="Times New Roman"/>
                <a:cs typeface="Times New Roman"/>
              </a:rPr>
              <a:t>n</a:t>
            </a:r>
            <a:r>
              <a:rPr sz="2200" spc="25" dirty="0">
                <a:latin typeface="Times New Roman"/>
                <a:cs typeface="Times New Roman"/>
              </a:rPr>
              <a:t> </a:t>
            </a:r>
            <a:r>
              <a:rPr sz="2200" spc="-10" dirty="0">
                <a:latin typeface="Times New Roman"/>
                <a:cs typeface="Times New Roman"/>
              </a:rPr>
              <a:t>is </a:t>
            </a:r>
            <a:r>
              <a:rPr sz="2200" spc="-15" dirty="0">
                <a:latin typeface="Times New Roman"/>
                <a:cs typeface="Times New Roman"/>
              </a:rPr>
              <a:t>d</a:t>
            </a:r>
            <a:r>
              <a:rPr sz="2200" spc="-10" dirty="0">
                <a:latin typeface="Times New Roman"/>
                <a:cs typeface="Times New Roman"/>
              </a:rPr>
              <a:t>o</a:t>
            </a:r>
            <a:r>
              <a:rPr sz="2200" spc="-15" dirty="0">
                <a:latin typeface="Times New Roman"/>
                <a:cs typeface="Times New Roman"/>
              </a:rPr>
              <a:t>ne</a:t>
            </a:r>
            <a:r>
              <a:rPr sz="2200" spc="-5" dirty="0">
                <a:latin typeface="Times New Roman"/>
                <a:cs typeface="Times New Roman"/>
              </a:rPr>
              <a:t> </a:t>
            </a:r>
            <a:r>
              <a:rPr sz="2200" spc="-20" dirty="0">
                <a:latin typeface="Times New Roman"/>
                <a:cs typeface="Times New Roman"/>
              </a:rPr>
              <a:t>a</a:t>
            </a:r>
            <a:r>
              <a:rPr sz="2200" spc="-10" dirty="0">
                <a:latin typeface="Times New Roman"/>
                <a:cs typeface="Times New Roman"/>
              </a:rPr>
              <a:t>t</a:t>
            </a:r>
            <a:r>
              <a:rPr sz="2200" spc="-5" dirty="0">
                <a:latin typeface="Times New Roman"/>
                <a:cs typeface="Times New Roman"/>
              </a:rPr>
              <a:t> </a:t>
            </a:r>
            <a:r>
              <a:rPr sz="2200" spc="-10" dirty="0">
                <a:latin typeface="Times New Roman"/>
                <a:cs typeface="Times New Roman"/>
              </a:rPr>
              <a:t>router</a:t>
            </a:r>
            <a:r>
              <a:rPr sz="2200" spc="10" dirty="0">
                <a:latin typeface="Times New Roman"/>
                <a:cs typeface="Times New Roman"/>
              </a:rPr>
              <a:t> </a:t>
            </a:r>
            <a:r>
              <a:rPr sz="2200" spc="-10" dirty="0">
                <a:latin typeface="Times New Roman"/>
                <a:cs typeface="Times New Roman"/>
              </a:rPr>
              <a:t>just before</a:t>
            </a:r>
            <a:r>
              <a:rPr sz="2200" spc="10" dirty="0">
                <a:latin typeface="Times New Roman"/>
                <a:cs typeface="Times New Roman"/>
              </a:rPr>
              <a:t> </a:t>
            </a:r>
            <a:r>
              <a:rPr sz="2200" spc="-10" dirty="0">
                <a:latin typeface="Times New Roman"/>
                <a:cs typeface="Times New Roman"/>
              </a:rPr>
              <a:t>the</a:t>
            </a:r>
            <a:r>
              <a:rPr sz="2200" spc="-5" dirty="0">
                <a:latin typeface="Times New Roman"/>
                <a:cs typeface="Times New Roman"/>
              </a:rPr>
              <a:t> </a:t>
            </a:r>
            <a:r>
              <a:rPr sz="2200" spc="-10" dirty="0">
                <a:latin typeface="Times New Roman"/>
                <a:cs typeface="Times New Roman"/>
              </a:rPr>
              <a:t>lin</a:t>
            </a:r>
            <a:r>
              <a:rPr sz="2200" spc="-15" dirty="0">
                <a:latin typeface="Times New Roman"/>
                <a:cs typeface="Times New Roman"/>
              </a:rPr>
              <a:t>k</a:t>
            </a:r>
            <a:r>
              <a:rPr sz="2200" spc="-10" dirty="0">
                <a:latin typeface="Times New Roman"/>
                <a:cs typeface="Times New Roman"/>
              </a:rPr>
              <a:t> with</a:t>
            </a:r>
            <a:r>
              <a:rPr sz="2200" dirty="0">
                <a:latin typeface="Times New Roman"/>
                <a:cs typeface="Times New Roman"/>
              </a:rPr>
              <a:t> </a:t>
            </a:r>
            <a:r>
              <a:rPr sz="2200" spc="-10" dirty="0">
                <a:latin typeface="Times New Roman"/>
                <a:cs typeface="Times New Roman"/>
              </a:rPr>
              <a:t>s</a:t>
            </a:r>
            <a:r>
              <a:rPr sz="2200" spc="-40" dirty="0">
                <a:latin typeface="Times New Roman"/>
                <a:cs typeface="Times New Roman"/>
              </a:rPr>
              <a:t>m</a:t>
            </a:r>
            <a:r>
              <a:rPr sz="2200" spc="-10" dirty="0">
                <a:latin typeface="Times New Roman"/>
                <a:cs typeface="Times New Roman"/>
              </a:rPr>
              <a:t>aller</a:t>
            </a:r>
            <a:r>
              <a:rPr sz="2200" spc="20" dirty="0">
                <a:latin typeface="Times New Roman"/>
                <a:cs typeface="Times New Roman"/>
              </a:rPr>
              <a:t> </a:t>
            </a:r>
            <a:r>
              <a:rPr sz="2200" spc="-20" dirty="0">
                <a:latin typeface="Times New Roman"/>
                <a:cs typeface="Times New Roman"/>
              </a:rPr>
              <a:t>MTU</a:t>
            </a:r>
            <a:r>
              <a:rPr sz="2200" dirty="0">
                <a:latin typeface="Times New Roman"/>
                <a:cs typeface="Times New Roman"/>
              </a:rPr>
              <a:t> </a:t>
            </a:r>
            <a:r>
              <a:rPr sz="2200" spc="-15" dirty="0">
                <a:latin typeface="Times New Roman"/>
                <a:cs typeface="Times New Roman"/>
              </a:rPr>
              <a:t>(where</a:t>
            </a:r>
            <a:r>
              <a:rPr sz="2200" spc="20" dirty="0">
                <a:latin typeface="Times New Roman"/>
                <a:cs typeface="Times New Roman"/>
              </a:rPr>
              <a:t> </a:t>
            </a:r>
            <a:r>
              <a:rPr sz="2200" spc="-10" dirty="0">
                <a:latin typeface="Times New Roman"/>
                <a:cs typeface="Times New Roman"/>
              </a:rPr>
              <a:t>as,</a:t>
            </a:r>
            <a:r>
              <a:rPr sz="2200" spc="-15" dirty="0">
                <a:latin typeface="Times New Roman"/>
                <a:cs typeface="Times New Roman"/>
              </a:rPr>
              <a:t> </a:t>
            </a:r>
            <a:r>
              <a:rPr sz="2200" spc="-10" dirty="0">
                <a:latin typeface="Times New Roman"/>
                <a:cs typeface="Times New Roman"/>
              </a:rPr>
              <a:t>in</a:t>
            </a:r>
            <a:r>
              <a:rPr sz="2200" dirty="0">
                <a:latin typeface="Times New Roman"/>
                <a:cs typeface="Times New Roman"/>
              </a:rPr>
              <a:t> </a:t>
            </a:r>
            <a:r>
              <a:rPr sz="2200" spc="-10" dirty="0">
                <a:latin typeface="Times New Roman"/>
                <a:cs typeface="Times New Roman"/>
              </a:rPr>
              <a:t>case of</a:t>
            </a:r>
            <a:r>
              <a:rPr sz="2200" spc="-5" dirty="0">
                <a:latin typeface="Times New Roman"/>
                <a:cs typeface="Times New Roman"/>
              </a:rPr>
              <a:t> </a:t>
            </a:r>
            <a:r>
              <a:rPr sz="2200" spc="-15" dirty="0">
                <a:latin typeface="Times New Roman"/>
                <a:cs typeface="Times New Roman"/>
              </a:rPr>
              <a:t>IPv</a:t>
            </a:r>
            <a:r>
              <a:rPr sz="2200" spc="-10" dirty="0">
                <a:latin typeface="Times New Roman"/>
                <a:cs typeface="Times New Roman"/>
              </a:rPr>
              <a:t>6,</a:t>
            </a:r>
            <a:r>
              <a:rPr sz="2200" spc="-5" dirty="0">
                <a:latin typeface="Times New Roman"/>
                <a:cs typeface="Times New Roman"/>
              </a:rPr>
              <a:t> </a:t>
            </a:r>
            <a:r>
              <a:rPr sz="2200" spc="-10" dirty="0">
                <a:latin typeface="Times New Roman"/>
                <a:cs typeface="Times New Roman"/>
              </a:rPr>
              <a:t>it</a:t>
            </a:r>
            <a:r>
              <a:rPr sz="2200" spc="-5" dirty="0">
                <a:latin typeface="Times New Roman"/>
                <a:cs typeface="Times New Roman"/>
              </a:rPr>
              <a:t> </a:t>
            </a:r>
            <a:r>
              <a:rPr sz="2200" spc="-35" dirty="0">
                <a:latin typeface="Times New Roman"/>
                <a:cs typeface="Times New Roman"/>
              </a:rPr>
              <a:t>m</a:t>
            </a:r>
            <a:r>
              <a:rPr sz="2200" spc="-10" dirty="0">
                <a:latin typeface="Times New Roman"/>
                <a:cs typeface="Times New Roman"/>
              </a:rPr>
              <a:t>ust</a:t>
            </a:r>
            <a:r>
              <a:rPr sz="2200" spc="15" dirty="0">
                <a:latin typeface="Times New Roman"/>
                <a:cs typeface="Times New Roman"/>
              </a:rPr>
              <a:t> </a:t>
            </a:r>
            <a:r>
              <a:rPr sz="2200" spc="-15" dirty="0">
                <a:latin typeface="Times New Roman"/>
                <a:cs typeface="Times New Roman"/>
              </a:rPr>
              <a:t>be</a:t>
            </a:r>
            <a:r>
              <a:rPr sz="2200" spc="-5" dirty="0">
                <a:latin typeface="Times New Roman"/>
                <a:cs typeface="Times New Roman"/>
              </a:rPr>
              <a:t> </a:t>
            </a:r>
            <a:r>
              <a:rPr sz="2200" spc="-10" dirty="0">
                <a:latin typeface="Times New Roman"/>
                <a:cs typeface="Times New Roman"/>
              </a:rPr>
              <a:t>d</a:t>
            </a:r>
            <a:r>
              <a:rPr sz="2200" spc="-15" dirty="0">
                <a:latin typeface="Times New Roman"/>
                <a:cs typeface="Times New Roman"/>
              </a:rPr>
              <a:t>o</a:t>
            </a:r>
            <a:r>
              <a:rPr sz="2200" spc="-10" dirty="0">
                <a:latin typeface="Times New Roman"/>
                <a:cs typeface="Times New Roman"/>
              </a:rPr>
              <a:t>ne</a:t>
            </a:r>
            <a:r>
              <a:rPr sz="2200" spc="-15" dirty="0">
                <a:latin typeface="Times New Roman"/>
                <a:cs typeface="Times New Roman"/>
              </a:rPr>
              <a:t> by</a:t>
            </a:r>
            <a:r>
              <a:rPr sz="2200" spc="-5" dirty="0">
                <a:latin typeface="Times New Roman"/>
                <a:cs typeface="Times New Roman"/>
              </a:rPr>
              <a:t> </a:t>
            </a:r>
            <a:r>
              <a:rPr sz="2200" spc="-10" dirty="0">
                <a:latin typeface="Times New Roman"/>
                <a:cs typeface="Times New Roman"/>
              </a:rPr>
              <a:t>the sender)</a:t>
            </a:r>
            <a:endParaRPr sz="2200" dirty="0">
              <a:latin typeface="Times New Roman"/>
              <a:cs typeface="Times New Roman"/>
            </a:endParaRPr>
          </a:p>
          <a:p>
            <a:pPr marL="660400" indent="-342900">
              <a:lnSpc>
                <a:spcPct val="100000"/>
              </a:lnSpc>
              <a:buFont typeface="Arial"/>
              <a:buChar char="•"/>
              <a:tabLst>
                <a:tab pos="661035" algn="l"/>
              </a:tabLst>
            </a:pPr>
            <a:r>
              <a:rPr sz="2200" spc="-15" dirty="0">
                <a:latin typeface="Times New Roman"/>
                <a:cs typeface="Times New Roman"/>
              </a:rPr>
              <a:t>F</a:t>
            </a:r>
            <a:r>
              <a:rPr sz="2200" spc="-10" dirty="0">
                <a:latin typeface="Times New Roman"/>
                <a:cs typeface="Times New Roman"/>
              </a:rPr>
              <a:t>or</a:t>
            </a:r>
            <a:r>
              <a:rPr sz="2200" spc="-5" dirty="0">
                <a:latin typeface="Times New Roman"/>
                <a:cs typeface="Times New Roman"/>
              </a:rPr>
              <a:t> </a:t>
            </a:r>
            <a:r>
              <a:rPr sz="2200" spc="-10" dirty="0">
                <a:latin typeface="Times New Roman"/>
                <a:cs typeface="Times New Roman"/>
              </a:rPr>
              <a:t>each</a:t>
            </a:r>
            <a:r>
              <a:rPr sz="2200" spc="-5" dirty="0">
                <a:latin typeface="Times New Roman"/>
                <a:cs typeface="Times New Roman"/>
              </a:rPr>
              <a:t> </a:t>
            </a:r>
            <a:r>
              <a:rPr sz="2200" spc="-10" dirty="0">
                <a:latin typeface="Times New Roman"/>
                <a:cs typeface="Times New Roman"/>
              </a:rPr>
              <a:t>Frag</a:t>
            </a:r>
            <a:r>
              <a:rPr sz="2200" spc="-35" dirty="0">
                <a:latin typeface="Times New Roman"/>
                <a:cs typeface="Times New Roman"/>
              </a:rPr>
              <a:t>m</a:t>
            </a:r>
            <a:r>
              <a:rPr sz="2200" spc="-10" dirty="0">
                <a:latin typeface="Times New Roman"/>
                <a:cs typeface="Times New Roman"/>
              </a:rPr>
              <a:t>ent,</a:t>
            </a:r>
            <a:r>
              <a:rPr sz="2200" spc="25" dirty="0">
                <a:latin typeface="Times New Roman"/>
                <a:cs typeface="Times New Roman"/>
              </a:rPr>
              <a:t> </a:t>
            </a:r>
            <a:r>
              <a:rPr sz="2200" spc="-15" dirty="0">
                <a:latin typeface="Times New Roman"/>
                <a:cs typeface="Times New Roman"/>
              </a:rPr>
              <a:t>He</a:t>
            </a:r>
            <a:r>
              <a:rPr sz="2200" spc="-20" dirty="0">
                <a:latin typeface="Times New Roman"/>
                <a:cs typeface="Times New Roman"/>
              </a:rPr>
              <a:t>a</a:t>
            </a:r>
            <a:r>
              <a:rPr sz="2200" spc="-10" dirty="0">
                <a:latin typeface="Times New Roman"/>
                <a:cs typeface="Times New Roman"/>
              </a:rPr>
              <a:t>der</a:t>
            </a:r>
            <a:r>
              <a:rPr sz="2200" spc="15" dirty="0">
                <a:latin typeface="Times New Roman"/>
                <a:cs typeface="Times New Roman"/>
              </a:rPr>
              <a:t> </a:t>
            </a:r>
            <a:r>
              <a:rPr sz="2200" spc="-40" dirty="0">
                <a:latin typeface="Times New Roman"/>
                <a:cs typeface="Times New Roman"/>
              </a:rPr>
              <a:t>m</a:t>
            </a:r>
            <a:r>
              <a:rPr sz="2200" spc="-10" dirty="0">
                <a:latin typeface="Times New Roman"/>
                <a:cs typeface="Times New Roman"/>
              </a:rPr>
              <a:t>ust</a:t>
            </a:r>
            <a:r>
              <a:rPr sz="2200" spc="15" dirty="0">
                <a:latin typeface="Times New Roman"/>
                <a:cs typeface="Times New Roman"/>
              </a:rPr>
              <a:t> </a:t>
            </a:r>
            <a:r>
              <a:rPr sz="2200" spc="-15" dirty="0">
                <a:latin typeface="Times New Roman"/>
                <a:cs typeface="Times New Roman"/>
              </a:rPr>
              <a:t>be</a:t>
            </a:r>
            <a:r>
              <a:rPr sz="2200" spc="-5" dirty="0">
                <a:latin typeface="Times New Roman"/>
                <a:cs typeface="Times New Roman"/>
              </a:rPr>
              <a:t> </a:t>
            </a:r>
            <a:r>
              <a:rPr sz="2200" spc="-10" dirty="0">
                <a:latin typeface="Times New Roman"/>
                <a:cs typeface="Times New Roman"/>
              </a:rPr>
              <a:t>attached</a:t>
            </a:r>
            <a:r>
              <a:rPr sz="2200" spc="5" dirty="0">
                <a:latin typeface="Times New Roman"/>
                <a:cs typeface="Times New Roman"/>
              </a:rPr>
              <a:t> </a:t>
            </a:r>
            <a:r>
              <a:rPr sz="2200" spc="-10" dirty="0">
                <a:latin typeface="Times New Roman"/>
                <a:cs typeface="Times New Roman"/>
              </a:rPr>
              <a:t>with</a:t>
            </a:r>
            <a:r>
              <a:rPr sz="2200" spc="5" dirty="0">
                <a:latin typeface="Times New Roman"/>
                <a:cs typeface="Times New Roman"/>
              </a:rPr>
              <a:t> </a:t>
            </a:r>
            <a:r>
              <a:rPr sz="2200" spc="-15" dirty="0">
                <a:latin typeface="Times New Roman"/>
                <a:cs typeface="Times New Roman"/>
              </a:rPr>
              <a:t>Datagram</a:t>
            </a:r>
            <a:r>
              <a:rPr sz="2200" spc="20" dirty="0">
                <a:latin typeface="Times New Roman"/>
                <a:cs typeface="Times New Roman"/>
              </a:rPr>
              <a:t> </a:t>
            </a:r>
            <a:r>
              <a:rPr sz="2200" spc="-10" dirty="0">
                <a:latin typeface="Times New Roman"/>
                <a:cs typeface="Times New Roman"/>
              </a:rPr>
              <a:t>ID,</a:t>
            </a:r>
            <a:endParaRPr sz="2200" dirty="0">
              <a:latin typeface="Times New Roman"/>
              <a:cs typeface="Times New Roman"/>
            </a:endParaRPr>
          </a:p>
          <a:p>
            <a:pPr marL="660400">
              <a:lnSpc>
                <a:spcPct val="100000"/>
              </a:lnSpc>
            </a:pPr>
            <a:r>
              <a:rPr sz="2200" spc="-15" dirty="0">
                <a:latin typeface="Times New Roman"/>
                <a:cs typeface="Times New Roman"/>
              </a:rPr>
              <a:t>o</a:t>
            </a:r>
            <a:r>
              <a:rPr sz="2200" spc="-45" dirty="0">
                <a:latin typeface="Times New Roman"/>
                <a:cs typeface="Times New Roman"/>
              </a:rPr>
              <a:t>f</a:t>
            </a:r>
            <a:r>
              <a:rPr sz="2200" spc="-10" dirty="0">
                <a:latin typeface="Times New Roman"/>
                <a:cs typeface="Times New Roman"/>
              </a:rPr>
              <a:t>fs</a:t>
            </a:r>
            <a:r>
              <a:rPr sz="2200" spc="-20" dirty="0">
                <a:latin typeface="Times New Roman"/>
                <a:cs typeface="Times New Roman"/>
              </a:rPr>
              <a:t>e</a:t>
            </a:r>
            <a:r>
              <a:rPr sz="2200" spc="-10" dirty="0">
                <a:latin typeface="Times New Roman"/>
                <a:cs typeface="Times New Roman"/>
              </a:rPr>
              <a:t>t</a:t>
            </a:r>
            <a:r>
              <a:rPr sz="2200" spc="-5" dirty="0">
                <a:latin typeface="Times New Roman"/>
                <a:cs typeface="Times New Roman"/>
              </a:rPr>
              <a:t> </a:t>
            </a:r>
            <a:r>
              <a:rPr sz="2200" spc="-15" dirty="0">
                <a:latin typeface="Times New Roman"/>
                <a:cs typeface="Times New Roman"/>
              </a:rPr>
              <a:t>and</a:t>
            </a:r>
            <a:r>
              <a:rPr sz="2200" spc="5" dirty="0">
                <a:latin typeface="Times New Roman"/>
                <a:cs typeface="Times New Roman"/>
              </a:rPr>
              <a:t> </a:t>
            </a:r>
            <a:r>
              <a:rPr sz="2200" spc="-10" dirty="0">
                <a:latin typeface="Times New Roman"/>
                <a:cs typeface="Times New Roman"/>
              </a:rPr>
              <a:t>Flag.</a:t>
            </a:r>
            <a:endParaRPr sz="2200" dirty="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19652" y="1219200"/>
            <a:ext cx="6248156" cy="2976881"/>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28409" y="505660"/>
            <a:ext cx="8743315" cy="3290644"/>
          </a:xfrm>
          <a:prstGeom prst="rect">
            <a:avLst/>
          </a:prstGeom>
        </p:spPr>
        <p:txBody>
          <a:bodyPr vert="horz" wrap="square" lIns="0" tIns="0" rIns="0" bIns="0" rtlCol="0">
            <a:spAutoFit/>
          </a:bodyPr>
          <a:lstStyle/>
          <a:p>
            <a:pPr marL="89535">
              <a:lnSpc>
                <a:spcPct val="100000"/>
              </a:lnSpc>
              <a:spcBef>
                <a:spcPts val="580"/>
              </a:spcBef>
            </a:pPr>
            <a:r>
              <a:rPr sz="3600" spc="-5" dirty="0">
                <a:solidFill>
                  <a:srgbClr val="424455"/>
                </a:solidFill>
                <a:latin typeface="Trebuchet MS"/>
                <a:cs typeface="Trebuchet MS"/>
              </a:rPr>
              <a:t>Da</a:t>
            </a:r>
            <a:r>
              <a:rPr sz="3600" spc="5" dirty="0">
                <a:solidFill>
                  <a:srgbClr val="424455"/>
                </a:solidFill>
                <a:latin typeface="Trebuchet MS"/>
                <a:cs typeface="Trebuchet MS"/>
              </a:rPr>
              <a:t>t</a:t>
            </a:r>
            <a:r>
              <a:rPr sz="3600" spc="-5" dirty="0">
                <a:solidFill>
                  <a:srgbClr val="424455"/>
                </a:solidFill>
                <a:latin typeface="Trebuchet MS"/>
                <a:cs typeface="Trebuchet MS"/>
              </a:rPr>
              <a:t>a</a:t>
            </a:r>
            <a:r>
              <a:rPr sz="3600" spc="10" dirty="0">
                <a:solidFill>
                  <a:srgbClr val="424455"/>
                </a:solidFill>
                <a:latin typeface="Trebuchet MS"/>
                <a:cs typeface="Trebuchet MS"/>
              </a:rPr>
              <a:t>g</a:t>
            </a:r>
            <a:r>
              <a:rPr sz="3600" dirty="0">
                <a:solidFill>
                  <a:srgbClr val="424455"/>
                </a:solidFill>
                <a:latin typeface="Trebuchet MS"/>
                <a:cs typeface="Trebuchet MS"/>
              </a:rPr>
              <a:t>r</a:t>
            </a:r>
            <a:r>
              <a:rPr sz="3600" spc="5" dirty="0">
                <a:solidFill>
                  <a:srgbClr val="424455"/>
                </a:solidFill>
                <a:latin typeface="Trebuchet MS"/>
                <a:cs typeface="Trebuchet MS"/>
              </a:rPr>
              <a:t>a</a:t>
            </a:r>
            <a:r>
              <a:rPr sz="3600" dirty="0">
                <a:solidFill>
                  <a:srgbClr val="424455"/>
                </a:solidFill>
                <a:latin typeface="Trebuchet MS"/>
                <a:cs typeface="Trebuchet MS"/>
              </a:rPr>
              <a:t>m</a:t>
            </a:r>
            <a:r>
              <a:rPr sz="3600" spc="155" dirty="0">
                <a:solidFill>
                  <a:srgbClr val="424455"/>
                </a:solidFill>
                <a:latin typeface="Times New Roman"/>
                <a:cs typeface="Times New Roman"/>
              </a:rPr>
              <a:t> </a:t>
            </a:r>
            <a:r>
              <a:rPr sz="3600" dirty="0">
                <a:solidFill>
                  <a:srgbClr val="424455"/>
                </a:solidFill>
                <a:latin typeface="Trebuchet MS"/>
                <a:cs typeface="Trebuchet MS"/>
              </a:rPr>
              <a:t>Fra</a:t>
            </a:r>
            <a:r>
              <a:rPr sz="3600" spc="10" dirty="0">
                <a:solidFill>
                  <a:srgbClr val="424455"/>
                </a:solidFill>
                <a:latin typeface="Trebuchet MS"/>
                <a:cs typeface="Trebuchet MS"/>
              </a:rPr>
              <a:t>g</a:t>
            </a:r>
            <a:r>
              <a:rPr sz="3600" spc="-5" dirty="0">
                <a:solidFill>
                  <a:srgbClr val="424455"/>
                </a:solidFill>
                <a:latin typeface="Trebuchet MS"/>
                <a:cs typeface="Trebuchet MS"/>
              </a:rPr>
              <a:t>me</a:t>
            </a:r>
            <a:r>
              <a:rPr sz="3600" dirty="0">
                <a:solidFill>
                  <a:srgbClr val="424455"/>
                </a:solidFill>
                <a:latin typeface="Trebuchet MS"/>
                <a:cs typeface="Trebuchet MS"/>
              </a:rPr>
              <a:t>n</a:t>
            </a:r>
            <a:r>
              <a:rPr sz="3600" spc="-5" dirty="0">
                <a:solidFill>
                  <a:srgbClr val="424455"/>
                </a:solidFill>
                <a:latin typeface="Trebuchet MS"/>
                <a:cs typeface="Trebuchet MS"/>
              </a:rPr>
              <a:t>t</a:t>
            </a:r>
            <a:r>
              <a:rPr sz="3600" spc="5" dirty="0">
                <a:solidFill>
                  <a:srgbClr val="424455"/>
                </a:solidFill>
                <a:latin typeface="Trebuchet MS"/>
                <a:cs typeface="Trebuchet MS"/>
              </a:rPr>
              <a:t>a</a:t>
            </a:r>
            <a:r>
              <a:rPr sz="3600" spc="-5" dirty="0">
                <a:solidFill>
                  <a:srgbClr val="424455"/>
                </a:solidFill>
                <a:latin typeface="Trebuchet MS"/>
                <a:cs typeface="Trebuchet MS"/>
              </a:rPr>
              <a:t>t</a:t>
            </a:r>
            <a:r>
              <a:rPr sz="3600" spc="5" dirty="0">
                <a:solidFill>
                  <a:srgbClr val="424455"/>
                </a:solidFill>
                <a:latin typeface="Trebuchet MS"/>
                <a:cs typeface="Trebuchet MS"/>
              </a:rPr>
              <a:t>i</a:t>
            </a:r>
            <a:r>
              <a:rPr sz="3600" dirty="0">
                <a:solidFill>
                  <a:srgbClr val="424455"/>
                </a:solidFill>
                <a:latin typeface="Trebuchet MS"/>
                <a:cs typeface="Trebuchet MS"/>
              </a:rPr>
              <a:t>on</a:t>
            </a:r>
            <a:r>
              <a:rPr sz="3600" spc="145" dirty="0">
                <a:solidFill>
                  <a:srgbClr val="424455"/>
                </a:solidFill>
                <a:latin typeface="Times New Roman"/>
                <a:cs typeface="Times New Roman"/>
              </a:rPr>
              <a:t> </a:t>
            </a:r>
            <a:r>
              <a:rPr sz="3600" spc="-5" dirty="0">
                <a:solidFill>
                  <a:srgbClr val="424455"/>
                </a:solidFill>
                <a:latin typeface="Trebuchet MS"/>
                <a:cs typeface="Trebuchet MS"/>
              </a:rPr>
              <a:t>an</a:t>
            </a:r>
            <a:r>
              <a:rPr sz="3600" dirty="0">
                <a:solidFill>
                  <a:srgbClr val="424455"/>
                </a:solidFill>
                <a:latin typeface="Trebuchet MS"/>
                <a:cs typeface="Trebuchet MS"/>
              </a:rPr>
              <a:t>d</a:t>
            </a:r>
            <a:r>
              <a:rPr sz="3600" spc="185" dirty="0">
                <a:solidFill>
                  <a:srgbClr val="424455"/>
                </a:solidFill>
                <a:latin typeface="Times New Roman"/>
                <a:cs typeface="Times New Roman"/>
              </a:rPr>
              <a:t> </a:t>
            </a:r>
            <a:r>
              <a:rPr sz="3600" spc="-130" dirty="0">
                <a:solidFill>
                  <a:srgbClr val="424455"/>
                </a:solidFill>
                <a:latin typeface="Trebuchet MS"/>
                <a:cs typeface="Trebuchet MS"/>
              </a:rPr>
              <a:t>R</a:t>
            </a:r>
            <a:r>
              <a:rPr sz="3600" spc="-30" dirty="0">
                <a:solidFill>
                  <a:srgbClr val="424455"/>
                </a:solidFill>
                <a:latin typeface="Trebuchet MS"/>
                <a:cs typeface="Trebuchet MS"/>
              </a:rPr>
              <a:t>e</a:t>
            </a:r>
            <a:r>
              <a:rPr sz="3600" spc="-5" dirty="0">
                <a:solidFill>
                  <a:srgbClr val="424455"/>
                </a:solidFill>
                <a:latin typeface="Trebuchet MS"/>
                <a:cs typeface="Trebuchet MS"/>
              </a:rPr>
              <a:t>-assembly</a:t>
            </a:r>
            <a:endParaRPr sz="3600" dirty="0">
              <a:latin typeface="Trebuchet MS"/>
              <a:cs typeface="Trebuchet MS"/>
            </a:endParaRPr>
          </a:p>
          <a:p>
            <a:pPr marL="12700" marR="6256020">
              <a:lnSpc>
                <a:spcPct val="100000"/>
              </a:lnSpc>
              <a:spcBef>
                <a:spcPts val="1914"/>
              </a:spcBef>
            </a:pPr>
            <a:r>
              <a:rPr sz="1800" dirty="0">
                <a:latin typeface="Times New Roman"/>
                <a:cs typeface="Times New Roman"/>
              </a:rPr>
              <a:t>Dat</a:t>
            </a:r>
            <a:r>
              <a:rPr sz="1800" spc="5" dirty="0">
                <a:latin typeface="Times New Roman"/>
                <a:cs typeface="Times New Roman"/>
              </a:rPr>
              <a:t>a</a:t>
            </a:r>
            <a:r>
              <a:rPr sz="1800" dirty="0">
                <a:latin typeface="Times New Roman"/>
                <a:cs typeface="Times New Roman"/>
              </a:rPr>
              <a:t>gram</a:t>
            </a:r>
            <a:r>
              <a:rPr sz="1800" spc="-15" dirty="0">
                <a:latin typeface="Times New Roman"/>
                <a:cs typeface="Times New Roman"/>
              </a:rPr>
              <a:t> </a:t>
            </a:r>
            <a:r>
              <a:rPr sz="1800" dirty="0">
                <a:latin typeface="Times New Roman"/>
                <a:cs typeface="Times New Roman"/>
              </a:rPr>
              <a:t>Size = 4000 Actu</a:t>
            </a:r>
            <a:r>
              <a:rPr sz="1800" spc="5" dirty="0">
                <a:latin typeface="Times New Roman"/>
                <a:cs typeface="Times New Roman"/>
              </a:rPr>
              <a:t>a</a:t>
            </a:r>
            <a:r>
              <a:rPr sz="1800" dirty="0">
                <a:latin typeface="Times New Roman"/>
                <a:cs typeface="Times New Roman"/>
              </a:rPr>
              <a:t>l</a:t>
            </a:r>
            <a:r>
              <a:rPr sz="1800" spc="-15" dirty="0">
                <a:latin typeface="Times New Roman"/>
                <a:cs typeface="Times New Roman"/>
              </a:rPr>
              <a:t> </a:t>
            </a:r>
            <a:r>
              <a:rPr sz="1800" dirty="0">
                <a:latin typeface="Times New Roman"/>
                <a:cs typeface="Times New Roman"/>
              </a:rPr>
              <a:t>da</a:t>
            </a:r>
            <a:r>
              <a:rPr sz="1800" spc="5" dirty="0">
                <a:latin typeface="Times New Roman"/>
                <a:cs typeface="Times New Roman"/>
              </a:rPr>
              <a:t>t</a:t>
            </a:r>
            <a:r>
              <a:rPr sz="1800" dirty="0">
                <a:latin typeface="Times New Roman"/>
                <a:cs typeface="Times New Roman"/>
              </a:rPr>
              <a:t>a size = 400</a:t>
            </a:r>
            <a:r>
              <a:rPr sz="1800" spc="5" dirty="0">
                <a:latin typeface="Times New Roman"/>
                <a:cs typeface="Times New Roman"/>
              </a:rPr>
              <a:t>0</a:t>
            </a:r>
            <a:r>
              <a:rPr sz="1800" dirty="0">
                <a:latin typeface="Times New Roman"/>
                <a:cs typeface="Times New Roman"/>
              </a:rPr>
              <a:t>-20</a:t>
            </a:r>
          </a:p>
          <a:p>
            <a:pPr marL="1097915">
              <a:lnSpc>
                <a:spcPct val="100000"/>
              </a:lnSpc>
            </a:pPr>
            <a:r>
              <a:rPr sz="1800" dirty="0">
                <a:latin typeface="Times New Roman"/>
                <a:cs typeface="Times New Roman"/>
              </a:rPr>
              <a:t>= 3980 b</a:t>
            </a:r>
            <a:r>
              <a:rPr sz="1800" spc="25" dirty="0">
                <a:latin typeface="Times New Roman"/>
                <a:cs typeface="Times New Roman"/>
              </a:rPr>
              <a:t>y</a:t>
            </a:r>
            <a:r>
              <a:rPr sz="1800" dirty="0">
                <a:latin typeface="Times New Roman"/>
                <a:cs typeface="Times New Roman"/>
              </a:rPr>
              <a:t>t</a:t>
            </a:r>
            <a:r>
              <a:rPr sz="1800" spc="5" dirty="0">
                <a:latin typeface="Times New Roman"/>
                <a:cs typeface="Times New Roman"/>
              </a:rPr>
              <a:t>e</a:t>
            </a:r>
            <a:r>
              <a:rPr sz="1800" dirty="0">
                <a:latin typeface="Times New Roman"/>
                <a:cs typeface="Times New Roman"/>
              </a:rPr>
              <a:t>s</a:t>
            </a:r>
          </a:p>
          <a:p>
            <a:pPr marL="12700" algn="just">
              <a:lnSpc>
                <a:spcPct val="100000"/>
              </a:lnSpc>
            </a:pPr>
            <a:r>
              <a:rPr sz="1800" dirty="0">
                <a:latin typeface="Times New Roman"/>
                <a:cs typeface="Times New Roman"/>
              </a:rPr>
              <a:t>MTU = 1500</a:t>
            </a:r>
            <a:r>
              <a:rPr sz="1800" spc="-10" dirty="0">
                <a:latin typeface="Times New Roman"/>
                <a:cs typeface="Times New Roman"/>
              </a:rPr>
              <a:t> </a:t>
            </a:r>
            <a:r>
              <a:rPr sz="1800" dirty="0">
                <a:latin typeface="Times New Roman"/>
                <a:cs typeface="Times New Roman"/>
              </a:rPr>
              <a:t>in</a:t>
            </a:r>
            <a:r>
              <a:rPr sz="1800" spc="5" dirty="0">
                <a:latin typeface="Times New Roman"/>
                <a:cs typeface="Times New Roman"/>
              </a:rPr>
              <a:t>c</a:t>
            </a:r>
            <a:r>
              <a:rPr sz="1800" dirty="0">
                <a:latin typeface="Times New Roman"/>
                <a:cs typeface="Times New Roman"/>
              </a:rPr>
              <a:t>lud</a:t>
            </a:r>
            <a:r>
              <a:rPr sz="1800" spc="5" dirty="0">
                <a:latin typeface="Times New Roman"/>
                <a:cs typeface="Times New Roman"/>
              </a:rPr>
              <a:t>i</a:t>
            </a:r>
            <a:r>
              <a:rPr sz="1800" dirty="0">
                <a:latin typeface="Times New Roman"/>
                <a:cs typeface="Times New Roman"/>
              </a:rPr>
              <a:t>ng</a:t>
            </a:r>
            <a:r>
              <a:rPr sz="1800" spc="-20" dirty="0">
                <a:latin typeface="Times New Roman"/>
                <a:cs typeface="Times New Roman"/>
              </a:rPr>
              <a:t> </a:t>
            </a:r>
            <a:r>
              <a:rPr sz="1800" dirty="0">
                <a:latin typeface="Times New Roman"/>
                <a:cs typeface="Times New Roman"/>
              </a:rPr>
              <a:t>20</a:t>
            </a:r>
          </a:p>
          <a:p>
            <a:pPr marL="927100">
              <a:lnSpc>
                <a:spcPct val="100000"/>
              </a:lnSpc>
            </a:pPr>
            <a:r>
              <a:rPr sz="1800" dirty="0">
                <a:latin typeface="Times New Roman"/>
                <a:cs typeface="Times New Roman"/>
              </a:rPr>
              <a:t>b</a:t>
            </a:r>
            <a:r>
              <a:rPr sz="1800" spc="20" dirty="0">
                <a:latin typeface="Times New Roman"/>
                <a:cs typeface="Times New Roman"/>
              </a:rPr>
              <a:t>y</a:t>
            </a:r>
            <a:r>
              <a:rPr sz="1800" dirty="0">
                <a:latin typeface="Times New Roman"/>
                <a:cs typeface="Times New Roman"/>
              </a:rPr>
              <a:t>te</a:t>
            </a:r>
            <a:r>
              <a:rPr sz="1800" spc="-25" dirty="0">
                <a:latin typeface="Times New Roman"/>
                <a:cs typeface="Times New Roman"/>
              </a:rPr>
              <a:t> </a:t>
            </a:r>
            <a:r>
              <a:rPr sz="1800" dirty="0">
                <a:latin typeface="Times New Roman"/>
                <a:cs typeface="Times New Roman"/>
              </a:rPr>
              <a:t>he</a:t>
            </a:r>
            <a:r>
              <a:rPr sz="1800" spc="5" dirty="0">
                <a:latin typeface="Times New Roman"/>
                <a:cs typeface="Times New Roman"/>
              </a:rPr>
              <a:t>a</a:t>
            </a:r>
            <a:r>
              <a:rPr sz="1800" dirty="0">
                <a:latin typeface="Times New Roman"/>
                <a:cs typeface="Times New Roman"/>
              </a:rPr>
              <a:t>der</a:t>
            </a:r>
          </a:p>
          <a:p>
            <a:pPr marL="12700" algn="just">
              <a:lnSpc>
                <a:spcPct val="100000"/>
              </a:lnSpc>
            </a:pPr>
            <a:r>
              <a:rPr sz="1800" dirty="0">
                <a:latin typeface="Times New Roman"/>
                <a:cs typeface="Times New Roman"/>
              </a:rPr>
              <a:t>So fr</a:t>
            </a:r>
            <a:r>
              <a:rPr sz="1800" spc="5" dirty="0">
                <a:latin typeface="Times New Roman"/>
                <a:cs typeface="Times New Roman"/>
              </a:rPr>
              <a:t>a</a:t>
            </a:r>
            <a:r>
              <a:rPr sz="1800" dirty="0">
                <a:latin typeface="Times New Roman"/>
                <a:cs typeface="Times New Roman"/>
              </a:rPr>
              <a:t>g</a:t>
            </a:r>
            <a:r>
              <a:rPr sz="1800" spc="-10" dirty="0">
                <a:latin typeface="Times New Roman"/>
                <a:cs typeface="Times New Roman"/>
              </a:rPr>
              <a:t>m</a:t>
            </a:r>
            <a:r>
              <a:rPr sz="1800" dirty="0">
                <a:latin typeface="Times New Roman"/>
                <a:cs typeface="Times New Roman"/>
              </a:rPr>
              <a:t>en</a:t>
            </a:r>
            <a:r>
              <a:rPr sz="1800" spc="5" dirty="0">
                <a:latin typeface="Times New Roman"/>
                <a:cs typeface="Times New Roman"/>
              </a:rPr>
              <a:t>t</a:t>
            </a:r>
            <a:r>
              <a:rPr sz="1800" dirty="0">
                <a:latin typeface="Times New Roman"/>
                <a:cs typeface="Times New Roman"/>
              </a:rPr>
              <a:t>ed pa</a:t>
            </a:r>
            <a:r>
              <a:rPr sz="1800" spc="5" dirty="0">
                <a:latin typeface="Times New Roman"/>
                <a:cs typeface="Times New Roman"/>
              </a:rPr>
              <a:t>c</a:t>
            </a:r>
            <a:r>
              <a:rPr sz="1800" dirty="0">
                <a:latin typeface="Times New Roman"/>
                <a:cs typeface="Times New Roman"/>
              </a:rPr>
              <a:t>ket</a:t>
            </a:r>
            <a:r>
              <a:rPr sz="1800" spc="-15" dirty="0">
                <a:latin typeface="Times New Roman"/>
                <a:cs typeface="Times New Roman"/>
              </a:rPr>
              <a:t> </a:t>
            </a:r>
            <a:r>
              <a:rPr sz="1800" dirty="0">
                <a:latin typeface="Times New Roman"/>
                <a:cs typeface="Times New Roman"/>
              </a:rPr>
              <a:t>siz</a:t>
            </a:r>
            <a:r>
              <a:rPr sz="1800" spc="5" dirty="0">
                <a:latin typeface="Times New Roman"/>
                <a:cs typeface="Times New Roman"/>
              </a:rPr>
              <a:t>e</a:t>
            </a:r>
            <a:r>
              <a:rPr sz="1800" dirty="0">
                <a:latin typeface="Times New Roman"/>
                <a:cs typeface="Times New Roman"/>
              </a:rPr>
              <a:t>:</a:t>
            </a:r>
          </a:p>
          <a:p>
            <a:pPr marL="12700" marR="5843905" algn="just">
              <a:lnSpc>
                <a:spcPct val="100000"/>
              </a:lnSpc>
            </a:pPr>
            <a:r>
              <a:rPr sz="1800" dirty="0">
                <a:latin typeface="Times New Roman"/>
                <a:cs typeface="Times New Roman"/>
              </a:rPr>
              <a:t>1st</a:t>
            </a:r>
            <a:r>
              <a:rPr sz="1800" spc="-10" dirty="0">
                <a:latin typeface="Times New Roman"/>
                <a:cs typeface="Times New Roman"/>
              </a:rPr>
              <a:t> </a:t>
            </a:r>
            <a:r>
              <a:rPr sz="1800" dirty="0">
                <a:latin typeface="Times New Roman"/>
                <a:cs typeface="Times New Roman"/>
              </a:rPr>
              <a:t>frag. </a:t>
            </a:r>
            <a:r>
              <a:rPr sz="1800" spc="10" dirty="0">
                <a:latin typeface="Times New Roman"/>
                <a:cs typeface="Times New Roman"/>
              </a:rPr>
              <a:t> </a:t>
            </a:r>
            <a:r>
              <a:rPr sz="1800" dirty="0">
                <a:latin typeface="Times New Roman"/>
                <a:cs typeface="Times New Roman"/>
              </a:rPr>
              <a:t>:  1480</a:t>
            </a:r>
            <a:r>
              <a:rPr sz="1800" spc="-5" dirty="0">
                <a:latin typeface="Times New Roman"/>
                <a:cs typeface="Times New Roman"/>
              </a:rPr>
              <a:t> </a:t>
            </a:r>
            <a:r>
              <a:rPr sz="1800" dirty="0">
                <a:latin typeface="Times New Roman"/>
                <a:cs typeface="Times New Roman"/>
              </a:rPr>
              <a:t>+ 20</a:t>
            </a:r>
            <a:r>
              <a:rPr sz="1800" spc="-10" dirty="0">
                <a:latin typeface="Times New Roman"/>
                <a:cs typeface="Times New Roman"/>
              </a:rPr>
              <a:t> </a:t>
            </a:r>
            <a:r>
              <a:rPr sz="1800" dirty="0">
                <a:latin typeface="Times New Roman"/>
                <a:cs typeface="Times New Roman"/>
              </a:rPr>
              <a:t>(He</a:t>
            </a:r>
            <a:r>
              <a:rPr sz="1800" spc="5" dirty="0">
                <a:latin typeface="Times New Roman"/>
                <a:cs typeface="Times New Roman"/>
              </a:rPr>
              <a:t>a</a:t>
            </a:r>
            <a:r>
              <a:rPr sz="1800" dirty="0">
                <a:latin typeface="Times New Roman"/>
                <a:cs typeface="Times New Roman"/>
              </a:rPr>
              <a:t>der) 2nd</a:t>
            </a:r>
            <a:r>
              <a:rPr sz="1800" spc="-15" dirty="0">
                <a:latin typeface="Times New Roman"/>
                <a:cs typeface="Times New Roman"/>
              </a:rPr>
              <a:t> </a:t>
            </a:r>
            <a:r>
              <a:rPr sz="1800" dirty="0">
                <a:latin typeface="Times New Roman"/>
                <a:cs typeface="Times New Roman"/>
              </a:rPr>
              <a:t>frag. :  1480</a:t>
            </a:r>
            <a:r>
              <a:rPr sz="1800" spc="-10" dirty="0">
                <a:latin typeface="Times New Roman"/>
                <a:cs typeface="Times New Roman"/>
              </a:rPr>
              <a:t> </a:t>
            </a:r>
            <a:r>
              <a:rPr sz="1800" dirty="0">
                <a:latin typeface="Times New Roman"/>
                <a:cs typeface="Times New Roman"/>
              </a:rPr>
              <a:t>+ 20</a:t>
            </a:r>
            <a:r>
              <a:rPr sz="1800" spc="-5" dirty="0">
                <a:latin typeface="Times New Roman"/>
                <a:cs typeface="Times New Roman"/>
              </a:rPr>
              <a:t> </a:t>
            </a:r>
            <a:r>
              <a:rPr sz="1800" dirty="0">
                <a:latin typeface="Times New Roman"/>
                <a:cs typeface="Times New Roman"/>
              </a:rPr>
              <a:t>(He</a:t>
            </a:r>
            <a:r>
              <a:rPr sz="1800" spc="5" dirty="0">
                <a:latin typeface="Times New Roman"/>
                <a:cs typeface="Times New Roman"/>
              </a:rPr>
              <a:t>a</a:t>
            </a:r>
            <a:r>
              <a:rPr sz="1800" dirty="0">
                <a:latin typeface="Times New Roman"/>
                <a:cs typeface="Times New Roman"/>
              </a:rPr>
              <a:t>der) 3rd</a:t>
            </a:r>
            <a:r>
              <a:rPr sz="1800" spc="-10" dirty="0">
                <a:latin typeface="Times New Roman"/>
                <a:cs typeface="Times New Roman"/>
              </a:rPr>
              <a:t> </a:t>
            </a:r>
            <a:r>
              <a:rPr sz="1800" dirty="0">
                <a:latin typeface="Times New Roman"/>
                <a:cs typeface="Times New Roman"/>
              </a:rPr>
              <a:t>frag.  : </a:t>
            </a:r>
            <a:r>
              <a:rPr sz="1800" spc="10" dirty="0">
                <a:latin typeface="Times New Roman"/>
                <a:cs typeface="Times New Roman"/>
              </a:rPr>
              <a:t> </a:t>
            </a:r>
            <a:r>
              <a:rPr sz="1800" dirty="0">
                <a:latin typeface="Times New Roman"/>
                <a:cs typeface="Times New Roman"/>
              </a:rPr>
              <a:t>1020</a:t>
            </a:r>
            <a:r>
              <a:rPr sz="1800" spc="-10" dirty="0">
                <a:latin typeface="Times New Roman"/>
                <a:cs typeface="Times New Roman"/>
              </a:rPr>
              <a:t> </a:t>
            </a:r>
            <a:r>
              <a:rPr sz="1800" dirty="0">
                <a:latin typeface="Times New Roman"/>
                <a:cs typeface="Times New Roman"/>
              </a:rPr>
              <a:t>+ 20</a:t>
            </a:r>
            <a:r>
              <a:rPr sz="1800" spc="-10" dirty="0">
                <a:latin typeface="Times New Roman"/>
                <a:cs typeface="Times New Roman"/>
              </a:rPr>
              <a:t> </a:t>
            </a:r>
            <a:r>
              <a:rPr sz="1800" dirty="0">
                <a:latin typeface="Times New Roman"/>
                <a:cs typeface="Times New Roman"/>
              </a:rPr>
              <a:t>(He</a:t>
            </a:r>
            <a:r>
              <a:rPr sz="1800" spc="5" dirty="0">
                <a:latin typeface="Times New Roman"/>
                <a:cs typeface="Times New Roman"/>
              </a:rPr>
              <a:t>a</a:t>
            </a:r>
            <a:r>
              <a:rPr sz="1800" dirty="0">
                <a:latin typeface="Times New Roman"/>
                <a:cs typeface="Times New Roman"/>
              </a:rPr>
              <a:t>der)</a:t>
            </a:r>
          </a:p>
        </p:txBody>
      </p:sp>
      <p:graphicFrame>
        <p:nvGraphicFramePr>
          <p:cNvPr id="5" name="object 5"/>
          <p:cNvGraphicFramePr>
            <a:graphicFrameLocks noGrp="1"/>
          </p:cNvGraphicFramePr>
          <p:nvPr/>
        </p:nvGraphicFramePr>
        <p:xfrm>
          <a:off x="222250" y="4184650"/>
          <a:ext cx="8534154" cy="2590797"/>
        </p:xfrm>
        <a:graphic>
          <a:graphicData uri="http://schemas.openxmlformats.org/drawingml/2006/table">
            <a:tbl>
              <a:tblPr firstRow="1" bandRow="1">
                <a:tableStyleId>{2D5ABB26-0587-4C30-8999-92F81FD0307C}</a:tableStyleId>
              </a:tblPr>
              <a:tblGrid>
                <a:gridCol w="1295268">
                  <a:extLst>
                    <a:ext uri="{9D8B030D-6E8A-4147-A177-3AD203B41FA5}">
                      <a16:colId xmlns:a16="http://schemas.microsoft.com/office/drawing/2014/main" val="20000"/>
                    </a:ext>
                  </a:extLst>
                </a:gridCol>
                <a:gridCol w="2133365">
                  <a:extLst>
                    <a:ext uri="{9D8B030D-6E8A-4147-A177-3AD203B41FA5}">
                      <a16:colId xmlns:a16="http://schemas.microsoft.com/office/drawing/2014/main" val="20001"/>
                    </a:ext>
                  </a:extLst>
                </a:gridCol>
                <a:gridCol w="838047">
                  <a:extLst>
                    <a:ext uri="{9D8B030D-6E8A-4147-A177-3AD203B41FA5}">
                      <a16:colId xmlns:a16="http://schemas.microsoft.com/office/drawing/2014/main" val="20002"/>
                    </a:ext>
                  </a:extLst>
                </a:gridCol>
                <a:gridCol w="2438278">
                  <a:extLst>
                    <a:ext uri="{9D8B030D-6E8A-4147-A177-3AD203B41FA5}">
                      <a16:colId xmlns:a16="http://schemas.microsoft.com/office/drawing/2014/main" val="20003"/>
                    </a:ext>
                  </a:extLst>
                </a:gridCol>
                <a:gridCol w="1829196">
                  <a:extLst>
                    <a:ext uri="{9D8B030D-6E8A-4147-A177-3AD203B41FA5}">
                      <a16:colId xmlns:a16="http://schemas.microsoft.com/office/drawing/2014/main" val="20004"/>
                    </a:ext>
                  </a:extLst>
                </a:gridCol>
              </a:tblGrid>
              <a:tr h="365759">
                <a:tc>
                  <a:txBody>
                    <a:bodyPr/>
                    <a:lstStyle/>
                    <a:p>
                      <a:pPr marL="156845">
                        <a:lnSpc>
                          <a:spcPct val="100000"/>
                        </a:lnSpc>
                      </a:pPr>
                      <a:r>
                        <a:rPr sz="1800" b="1" dirty="0">
                          <a:solidFill>
                            <a:srgbClr val="3D3F68"/>
                          </a:solidFill>
                          <a:latin typeface="Times New Roman"/>
                          <a:cs typeface="Times New Roman"/>
                        </a:rPr>
                        <a:t>F</a:t>
                      </a:r>
                      <a:r>
                        <a:rPr sz="1800" b="1" spc="5" dirty="0">
                          <a:solidFill>
                            <a:srgbClr val="3D3F68"/>
                          </a:solidFill>
                          <a:latin typeface="Times New Roman"/>
                          <a:cs typeface="Times New Roman"/>
                        </a:rPr>
                        <a:t>r</a:t>
                      </a:r>
                      <a:r>
                        <a:rPr sz="1800" b="1" dirty="0">
                          <a:solidFill>
                            <a:srgbClr val="3D3F68"/>
                          </a:solidFill>
                          <a:latin typeface="Times New Roman"/>
                          <a:cs typeface="Times New Roman"/>
                        </a:rPr>
                        <a:t>agme</a:t>
                      </a:r>
                      <a:r>
                        <a:rPr sz="1800" b="1" spc="-10" dirty="0">
                          <a:solidFill>
                            <a:srgbClr val="3D3F68"/>
                          </a:solidFill>
                          <a:latin typeface="Times New Roman"/>
                          <a:cs typeface="Times New Roman"/>
                        </a:rPr>
                        <a:t>n</a:t>
                      </a:r>
                      <a:r>
                        <a:rPr sz="1800" b="1" dirty="0">
                          <a:solidFill>
                            <a:srgbClr val="3D3F68"/>
                          </a:solidFill>
                          <a:latin typeface="Times New Roman"/>
                          <a:cs typeface="Times New Roman"/>
                        </a:rPr>
                        <a:t>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6E9EA"/>
                    </a:solidFill>
                  </a:tcPr>
                </a:tc>
                <a:tc>
                  <a:txBody>
                    <a:bodyPr/>
                    <a:lstStyle/>
                    <a:p>
                      <a:pPr marL="635" algn="ctr">
                        <a:lnSpc>
                          <a:spcPct val="100000"/>
                        </a:lnSpc>
                      </a:pPr>
                      <a:r>
                        <a:rPr sz="1800" b="1" dirty="0">
                          <a:solidFill>
                            <a:srgbClr val="3D3F68"/>
                          </a:solidFill>
                          <a:latin typeface="Times New Roman"/>
                          <a:cs typeface="Times New Roman"/>
                        </a:rPr>
                        <a:t>B</a:t>
                      </a:r>
                      <a:r>
                        <a:rPr sz="1800" b="1" spc="5" dirty="0">
                          <a:solidFill>
                            <a:srgbClr val="3D3F68"/>
                          </a:solidFill>
                          <a:latin typeface="Times New Roman"/>
                          <a:cs typeface="Times New Roman"/>
                        </a:rPr>
                        <a:t>y</a:t>
                      </a:r>
                      <a:r>
                        <a:rPr sz="1800" b="1" dirty="0">
                          <a:solidFill>
                            <a:srgbClr val="3D3F68"/>
                          </a:solidFill>
                          <a:latin typeface="Times New Roman"/>
                          <a:cs typeface="Times New Roman"/>
                        </a:rPr>
                        <a:t>tes</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6E9EA"/>
                    </a:solidFill>
                  </a:tcPr>
                </a:tc>
                <a:tc>
                  <a:txBody>
                    <a:bodyPr/>
                    <a:lstStyle/>
                    <a:p>
                      <a:pPr algn="ctr">
                        <a:lnSpc>
                          <a:spcPct val="100000"/>
                        </a:lnSpc>
                      </a:pPr>
                      <a:r>
                        <a:rPr sz="1800" b="1" spc="-10" dirty="0">
                          <a:solidFill>
                            <a:srgbClr val="3D3F68"/>
                          </a:solidFill>
                          <a:latin typeface="Times New Roman"/>
                          <a:cs typeface="Times New Roman"/>
                        </a:rPr>
                        <a:t>ID</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6E9EA"/>
                    </a:solidFill>
                  </a:tcPr>
                </a:tc>
                <a:tc>
                  <a:txBody>
                    <a:bodyPr/>
                    <a:lstStyle/>
                    <a:p>
                      <a:pPr algn="ctr">
                        <a:lnSpc>
                          <a:spcPct val="100000"/>
                        </a:lnSpc>
                      </a:pPr>
                      <a:r>
                        <a:rPr sz="1800" b="1" dirty="0">
                          <a:solidFill>
                            <a:srgbClr val="3D3F68"/>
                          </a:solidFill>
                          <a:latin typeface="Times New Roman"/>
                          <a:cs typeface="Times New Roman"/>
                        </a:rPr>
                        <a:t>Offset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6E9EA"/>
                    </a:solidFill>
                  </a:tcPr>
                </a:tc>
                <a:tc>
                  <a:txBody>
                    <a:bodyPr/>
                    <a:lstStyle/>
                    <a:p>
                      <a:pPr marL="408940">
                        <a:lnSpc>
                          <a:spcPct val="100000"/>
                        </a:lnSpc>
                      </a:pPr>
                      <a:r>
                        <a:rPr sz="1800" b="1" dirty="0">
                          <a:solidFill>
                            <a:srgbClr val="3D3F68"/>
                          </a:solidFill>
                          <a:latin typeface="Times New Roman"/>
                          <a:cs typeface="Times New Roman"/>
                        </a:rPr>
                        <a:t>Flag</a:t>
                      </a:r>
                      <a:r>
                        <a:rPr sz="1800" b="1" spc="-10" dirty="0">
                          <a:solidFill>
                            <a:srgbClr val="3D3F68"/>
                          </a:solidFill>
                          <a:latin typeface="Times New Roman"/>
                          <a:cs typeface="Times New Roman"/>
                        </a:rPr>
                        <a:t> </a:t>
                      </a:r>
                      <a:r>
                        <a:rPr sz="1800" b="1" dirty="0">
                          <a:solidFill>
                            <a:srgbClr val="3D3F68"/>
                          </a:solidFill>
                          <a:latin typeface="Times New Roman"/>
                          <a:cs typeface="Times New Roman"/>
                        </a:rPr>
                        <a:t>(MF)</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6E9EA"/>
                    </a:solidFill>
                  </a:tcPr>
                </a:tc>
                <a:extLst>
                  <a:ext uri="{0D108BD9-81ED-4DB2-BD59-A6C34878D82A}">
                    <a16:rowId xmlns:a16="http://schemas.microsoft.com/office/drawing/2014/main" val="10000"/>
                  </a:ext>
                </a:extLst>
              </a:tr>
              <a:tr h="640079">
                <a:tc>
                  <a:txBody>
                    <a:bodyPr/>
                    <a:lstStyle/>
                    <a:p>
                      <a:pPr marL="202565" marR="196215" indent="304800">
                        <a:lnSpc>
                          <a:spcPct val="100000"/>
                        </a:lnSpc>
                      </a:pPr>
                      <a:r>
                        <a:rPr sz="1800" dirty="0">
                          <a:latin typeface="Times New Roman"/>
                          <a:cs typeface="Times New Roman"/>
                        </a:rPr>
                        <a:t>1st Frag</a:t>
                      </a:r>
                      <a:r>
                        <a:rPr sz="1800" spc="-10" dirty="0">
                          <a:latin typeface="Times New Roman"/>
                          <a:cs typeface="Times New Roman"/>
                        </a:rPr>
                        <a:t>m</a:t>
                      </a:r>
                      <a:r>
                        <a:rPr sz="1800" dirty="0">
                          <a:latin typeface="Times New Roman"/>
                          <a:cs typeface="Times New Roman"/>
                        </a:rPr>
                        <a:t>ent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0650" marR="114300" indent="103505">
                        <a:lnSpc>
                          <a:spcPct val="100000"/>
                        </a:lnSpc>
                      </a:pPr>
                      <a:r>
                        <a:rPr sz="1800" dirty="0">
                          <a:latin typeface="Times New Roman"/>
                          <a:cs typeface="Times New Roman"/>
                        </a:rPr>
                        <a:t>1480</a:t>
                      </a:r>
                      <a:r>
                        <a:rPr sz="1800" spc="-10" dirty="0">
                          <a:latin typeface="Times New Roman"/>
                          <a:cs typeface="Times New Roman"/>
                        </a:rPr>
                        <a:t> </a:t>
                      </a:r>
                      <a:r>
                        <a:rPr sz="1800" dirty="0">
                          <a:latin typeface="Times New Roman"/>
                          <a:cs typeface="Times New Roman"/>
                        </a:rPr>
                        <a:t>b</a:t>
                      </a:r>
                      <a:r>
                        <a:rPr sz="1800" spc="20" dirty="0">
                          <a:latin typeface="Times New Roman"/>
                          <a:cs typeface="Times New Roman"/>
                        </a:rPr>
                        <a:t>y</a:t>
                      </a:r>
                      <a:r>
                        <a:rPr sz="1800" dirty="0">
                          <a:latin typeface="Times New Roman"/>
                          <a:cs typeface="Times New Roman"/>
                        </a:rPr>
                        <a:t>t</a:t>
                      </a:r>
                      <a:r>
                        <a:rPr sz="1800" spc="5" dirty="0">
                          <a:latin typeface="Times New Roman"/>
                          <a:cs typeface="Times New Roman"/>
                        </a:rPr>
                        <a:t>e</a:t>
                      </a:r>
                      <a:r>
                        <a:rPr sz="1800" dirty="0">
                          <a:latin typeface="Times New Roman"/>
                          <a:cs typeface="Times New Roman"/>
                        </a:rPr>
                        <a:t>s</a:t>
                      </a:r>
                      <a:r>
                        <a:rPr sz="1800" spc="-25" dirty="0">
                          <a:latin typeface="Times New Roman"/>
                          <a:cs typeface="Times New Roman"/>
                        </a:rPr>
                        <a:t> </a:t>
                      </a:r>
                      <a:r>
                        <a:rPr sz="1800" dirty="0">
                          <a:latin typeface="Times New Roman"/>
                          <a:cs typeface="Times New Roman"/>
                        </a:rPr>
                        <a:t>in data fi</a:t>
                      </a:r>
                      <a:r>
                        <a:rPr sz="1800" spc="5" dirty="0">
                          <a:latin typeface="Times New Roman"/>
                          <a:cs typeface="Times New Roman"/>
                        </a:rPr>
                        <a:t>e</a:t>
                      </a:r>
                      <a:r>
                        <a:rPr sz="1800" dirty="0">
                          <a:latin typeface="Times New Roman"/>
                          <a:cs typeface="Times New Roman"/>
                        </a:rPr>
                        <a:t>ld</a:t>
                      </a:r>
                      <a:r>
                        <a:rPr sz="1800" spc="-15" dirty="0">
                          <a:latin typeface="Times New Roman"/>
                          <a:cs typeface="Times New Roman"/>
                        </a:rPr>
                        <a:t> </a:t>
                      </a:r>
                      <a:r>
                        <a:rPr sz="1800" dirty="0">
                          <a:latin typeface="Times New Roman"/>
                          <a:cs typeface="Times New Roman"/>
                        </a:rPr>
                        <a:t>of</a:t>
                      </a:r>
                      <a:r>
                        <a:rPr sz="1800" spc="5" dirty="0">
                          <a:latin typeface="Times New Roman"/>
                          <a:cs typeface="Times New Roman"/>
                        </a:rPr>
                        <a:t> </a:t>
                      </a:r>
                      <a:r>
                        <a:rPr sz="1800" dirty="0">
                          <a:latin typeface="Times New Roman"/>
                          <a:cs typeface="Times New Roman"/>
                        </a:rPr>
                        <a:t>IP</a:t>
                      </a:r>
                      <a:r>
                        <a:rPr sz="1800" spc="-75" dirty="0">
                          <a:latin typeface="Times New Roman"/>
                          <a:cs typeface="Times New Roman"/>
                        </a:rPr>
                        <a:t> </a:t>
                      </a:r>
                      <a:r>
                        <a:rPr sz="1800" dirty="0">
                          <a:latin typeface="Times New Roman"/>
                          <a:cs typeface="Times New Roman"/>
                        </a:rPr>
                        <a:t>Dat</a:t>
                      </a:r>
                      <a:r>
                        <a:rPr sz="1800" spc="5" dirty="0">
                          <a:latin typeface="Times New Roman"/>
                          <a:cs typeface="Times New Roman"/>
                        </a:rPr>
                        <a:t>a</a:t>
                      </a:r>
                      <a:r>
                        <a:rPr sz="1800" dirty="0">
                          <a:latin typeface="Times New Roman"/>
                          <a:cs typeface="Times New Roman"/>
                        </a:rPr>
                        <a:t>gram</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1300">
                        <a:lnSpc>
                          <a:spcPct val="100000"/>
                        </a:lnSpc>
                      </a:pPr>
                      <a:r>
                        <a:rPr sz="1800" dirty="0">
                          <a:latin typeface="Times New Roman"/>
                          <a:cs typeface="Times New Roman"/>
                        </a:rPr>
                        <a:t>777</a:t>
                      </a:r>
                      <a:endParaRPr sz="1800">
                        <a:latin typeface="Times New Roman"/>
                        <a:cs typeface="Times New Roman"/>
                      </a:endParaRPr>
                    </a:p>
                    <a:p>
                      <a:pPr marL="198755">
                        <a:lnSpc>
                          <a:spcPct val="100000"/>
                        </a:lnSpc>
                      </a:pPr>
                      <a:r>
                        <a:rPr sz="1800" dirty="0">
                          <a:latin typeface="Times New Roman"/>
                          <a:cs typeface="Times New Roman"/>
                        </a:rPr>
                        <a:t>(eg.)</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53390" marR="447040" indent="297180">
                        <a:lnSpc>
                          <a:spcPct val="100000"/>
                        </a:lnSpc>
                      </a:pPr>
                      <a:r>
                        <a:rPr sz="1800" dirty="0">
                          <a:latin typeface="Times New Roman"/>
                          <a:cs typeface="Times New Roman"/>
                        </a:rPr>
                        <a:t>O</a:t>
                      </a:r>
                      <a:r>
                        <a:rPr sz="1800" spc="-40" dirty="0">
                          <a:latin typeface="Times New Roman"/>
                          <a:cs typeface="Times New Roman"/>
                        </a:rPr>
                        <a:t>f</a:t>
                      </a:r>
                      <a:r>
                        <a:rPr sz="1800" dirty="0">
                          <a:latin typeface="Times New Roman"/>
                          <a:cs typeface="Times New Roman"/>
                        </a:rPr>
                        <a:t>fset</a:t>
                      </a:r>
                      <a:r>
                        <a:rPr sz="1800" spc="5" dirty="0">
                          <a:latin typeface="Times New Roman"/>
                          <a:cs typeface="Times New Roman"/>
                        </a:rPr>
                        <a:t> </a:t>
                      </a:r>
                      <a:r>
                        <a:rPr sz="1800" dirty="0">
                          <a:latin typeface="Times New Roman"/>
                          <a:cs typeface="Times New Roman"/>
                        </a:rPr>
                        <a:t>= 0 (Beg</a:t>
                      </a:r>
                      <a:r>
                        <a:rPr sz="1800" spc="5" dirty="0">
                          <a:latin typeface="Times New Roman"/>
                          <a:cs typeface="Times New Roman"/>
                        </a:rPr>
                        <a:t>i</a:t>
                      </a:r>
                      <a:r>
                        <a:rPr sz="1800" dirty="0">
                          <a:latin typeface="Times New Roman"/>
                          <a:cs typeface="Times New Roman"/>
                        </a:rPr>
                        <a:t>nning</a:t>
                      </a:r>
                      <a:r>
                        <a:rPr sz="1800" spc="-15" dirty="0">
                          <a:latin typeface="Times New Roman"/>
                          <a:cs typeface="Times New Roman"/>
                        </a:rPr>
                        <a:t> </a:t>
                      </a:r>
                      <a:r>
                        <a:rPr sz="1800" dirty="0">
                          <a:latin typeface="Times New Roman"/>
                          <a:cs typeface="Times New Roman"/>
                        </a:rPr>
                        <a:t>part)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sz="1800" dirty="0">
                          <a:latin typeface="Times New Roman"/>
                          <a:cs typeface="Times New Roman"/>
                        </a:rPr>
                        <a:t>MF</a:t>
                      </a:r>
                      <a:r>
                        <a:rPr sz="1800" spc="-10" dirty="0">
                          <a:latin typeface="Times New Roman"/>
                          <a:cs typeface="Times New Roman"/>
                        </a:rPr>
                        <a:t> </a:t>
                      </a:r>
                      <a:r>
                        <a:rPr sz="1800" dirty="0">
                          <a:latin typeface="Times New Roman"/>
                          <a:cs typeface="Times New Roman"/>
                        </a:rPr>
                        <a:t>= 1</a:t>
                      </a:r>
                      <a:endParaRPr sz="1800">
                        <a:latin typeface="Times New Roman"/>
                        <a:cs typeface="Times New Roman"/>
                      </a:endParaRPr>
                    </a:p>
                    <a:p>
                      <a:pPr marL="1270" algn="ctr">
                        <a:lnSpc>
                          <a:spcPct val="100000"/>
                        </a:lnSpc>
                      </a:pPr>
                      <a:r>
                        <a:rPr sz="1800" dirty="0">
                          <a:latin typeface="Times New Roman"/>
                          <a:cs typeface="Times New Roman"/>
                        </a:rPr>
                        <a:t>(</a:t>
                      </a:r>
                      <a:r>
                        <a:rPr sz="1800" spc="-10" dirty="0">
                          <a:latin typeface="Times New Roman"/>
                          <a:cs typeface="Times New Roman"/>
                        </a:rPr>
                        <a:t>m</a:t>
                      </a:r>
                      <a:r>
                        <a:rPr sz="1800" dirty="0">
                          <a:latin typeface="Times New Roman"/>
                          <a:cs typeface="Times New Roman"/>
                        </a:rPr>
                        <a:t>ore</a:t>
                      </a:r>
                      <a:r>
                        <a:rPr sz="1800" spc="5" dirty="0">
                          <a:latin typeface="Times New Roman"/>
                          <a:cs typeface="Times New Roman"/>
                        </a:rPr>
                        <a:t> </a:t>
                      </a:r>
                      <a:r>
                        <a:rPr sz="1800" dirty="0">
                          <a:latin typeface="Times New Roman"/>
                          <a:cs typeface="Times New Roman"/>
                        </a:rPr>
                        <a:t>frag</a:t>
                      </a:r>
                      <a:r>
                        <a:rPr sz="1800" spc="-10" dirty="0">
                          <a:latin typeface="Times New Roman"/>
                          <a:cs typeface="Times New Roman"/>
                        </a:rPr>
                        <a:t>m</a:t>
                      </a:r>
                      <a:r>
                        <a:rPr sz="1800" dirty="0">
                          <a:latin typeface="Times New Roman"/>
                          <a:cs typeface="Times New Roman"/>
                        </a:rPr>
                        <a:t>en</a:t>
                      </a:r>
                      <a:r>
                        <a:rPr sz="1800" spc="5" dirty="0">
                          <a:latin typeface="Times New Roman"/>
                          <a:cs typeface="Times New Roman"/>
                        </a:rPr>
                        <a:t>t</a:t>
                      </a:r>
                      <a:r>
                        <a:rPr sz="1800" dirty="0">
                          <a:latin typeface="Times New Roman"/>
                          <a:cs typeface="Times New Roman"/>
                        </a:rPr>
                        <a:t>s)</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851035">
                <a:tc>
                  <a:txBody>
                    <a:bodyPr/>
                    <a:lstStyle/>
                    <a:p>
                      <a:pPr algn="ctr">
                        <a:lnSpc>
                          <a:spcPct val="100000"/>
                        </a:lnSpc>
                      </a:pPr>
                      <a:r>
                        <a:rPr sz="1800" dirty="0">
                          <a:latin typeface="Times New Roman"/>
                          <a:cs typeface="Times New Roman"/>
                        </a:rPr>
                        <a:t>2st</a:t>
                      </a:r>
                      <a:endParaRPr sz="1800">
                        <a:latin typeface="Times New Roman"/>
                        <a:cs typeface="Times New Roman"/>
                      </a:endParaRPr>
                    </a:p>
                    <a:p>
                      <a:pPr algn="ctr">
                        <a:lnSpc>
                          <a:spcPct val="100000"/>
                        </a:lnSpc>
                      </a:pPr>
                      <a:r>
                        <a:rPr sz="1800" spc="-10" dirty="0">
                          <a:latin typeface="Times New Roman"/>
                          <a:cs typeface="Times New Roman"/>
                        </a:rPr>
                        <a:t>F</a:t>
                      </a:r>
                      <a:r>
                        <a:rPr sz="1800" dirty="0">
                          <a:latin typeface="Times New Roman"/>
                          <a:cs typeface="Times New Roman"/>
                        </a:rPr>
                        <a:t>rag</a:t>
                      </a:r>
                      <a:r>
                        <a:rPr sz="1800" spc="-10" dirty="0">
                          <a:latin typeface="Times New Roman"/>
                          <a:cs typeface="Times New Roman"/>
                        </a:rPr>
                        <a:t>m</a:t>
                      </a:r>
                      <a:r>
                        <a:rPr sz="1800" dirty="0">
                          <a:latin typeface="Times New Roman"/>
                          <a:cs typeface="Times New Roman"/>
                        </a:rPr>
                        <a:t>ent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sz="1800" dirty="0">
                          <a:latin typeface="Times New Roman"/>
                          <a:cs typeface="Times New Roman"/>
                        </a:rPr>
                        <a:t>1480</a:t>
                      </a:r>
                      <a:r>
                        <a:rPr sz="1800" spc="-10" dirty="0">
                          <a:latin typeface="Times New Roman"/>
                          <a:cs typeface="Times New Roman"/>
                        </a:rPr>
                        <a:t> </a:t>
                      </a:r>
                      <a:r>
                        <a:rPr sz="1800" dirty="0">
                          <a:latin typeface="Times New Roman"/>
                          <a:cs typeface="Times New Roman"/>
                        </a:rPr>
                        <a:t>b</a:t>
                      </a:r>
                      <a:r>
                        <a:rPr sz="1800" spc="20" dirty="0">
                          <a:latin typeface="Times New Roman"/>
                          <a:cs typeface="Times New Roman"/>
                        </a:rPr>
                        <a:t>y</a:t>
                      </a:r>
                      <a:r>
                        <a:rPr sz="1800" dirty="0">
                          <a:latin typeface="Times New Roman"/>
                          <a:cs typeface="Times New Roman"/>
                        </a:rPr>
                        <a:t>t</a:t>
                      </a:r>
                      <a:r>
                        <a:rPr sz="1800" spc="5" dirty="0">
                          <a:latin typeface="Times New Roman"/>
                          <a:cs typeface="Times New Roman"/>
                        </a:rPr>
                        <a:t>e</a:t>
                      </a:r>
                      <a:r>
                        <a:rPr sz="1800" dirty="0">
                          <a:latin typeface="Times New Roman"/>
                          <a:cs typeface="Times New Roman"/>
                        </a:rPr>
                        <a:t>s</a:t>
                      </a:r>
                      <a:r>
                        <a:rPr sz="1800" spc="-25" dirty="0">
                          <a:latin typeface="Times New Roman"/>
                          <a:cs typeface="Times New Roman"/>
                        </a:rPr>
                        <a:t> </a:t>
                      </a:r>
                      <a:r>
                        <a:rPr sz="1800" dirty="0">
                          <a:latin typeface="Times New Roman"/>
                          <a:cs typeface="Times New Roman"/>
                        </a:rPr>
                        <a:t>in data</a:t>
                      </a:r>
                      <a:endParaRPr sz="1800">
                        <a:latin typeface="Times New Roman"/>
                        <a:cs typeface="Times New Roman"/>
                      </a:endParaRPr>
                    </a:p>
                    <a:p>
                      <a:pPr algn="ctr">
                        <a:lnSpc>
                          <a:spcPct val="100000"/>
                        </a:lnSpc>
                      </a:pPr>
                      <a:r>
                        <a:rPr sz="1800" dirty="0">
                          <a:latin typeface="Times New Roman"/>
                          <a:cs typeface="Times New Roman"/>
                        </a:rPr>
                        <a:t>fi</a:t>
                      </a:r>
                      <a:r>
                        <a:rPr sz="1800" spc="5" dirty="0">
                          <a:latin typeface="Times New Roman"/>
                          <a:cs typeface="Times New Roman"/>
                        </a:rPr>
                        <a:t>e</a:t>
                      </a:r>
                      <a:r>
                        <a:rPr sz="1800" dirty="0">
                          <a:latin typeface="Times New Roman"/>
                          <a:cs typeface="Times New Roman"/>
                        </a:rPr>
                        <a:t>ld</a:t>
                      </a:r>
                      <a:r>
                        <a:rPr sz="1800" spc="-20" dirty="0">
                          <a:latin typeface="Times New Roman"/>
                          <a:cs typeface="Times New Roman"/>
                        </a:rPr>
                        <a:t> </a:t>
                      </a:r>
                      <a:r>
                        <a:rPr sz="1800" dirty="0">
                          <a:latin typeface="Times New Roman"/>
                          <a:cs typeface="Times New Roman"/>
                        </a:rPr>
                        <a:t>of IP</a:t>
                      </a:r>
                      <a:r>
                        <a:rPr sz="1800" spc="-75" dirty="0">
                          <a:latin typeface="Times New Roman"/>
                          <a:cs typeface="Times New Roman"/>
                        </a:rPr>
                        <a:t> </a:t>
                      </a:r>
                      <a:r>
                        <a:rPr sz="1800" dirty="0">
                          <a:latin typeface="Times New Roman"/>
                          <a:cs typeface="Times New Roman"/>
                        </a:rPr>
                        <a:t>Da</a:t>
                      </a:r>
                      <a:r>
                        <a:rPr sz="1800" spc="5" dirty="0">
                          <a:latin typeface="Times New Roman"/>
                          <a:cs typeface="Times New Roman"/>
                        </a:rPr>
                        <a:t>t</a:t>
                      </a:r>
                      <a:r>
                        <a:rPr sz="1800" dirty="0">
                          <a:latin typeface="Times New Roman"/>
                          <a:cs typeface="Times New Roman"/>
                        </a:rPr>
                        <a:t>agram</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1300">
                        <a:lnSpc>
                          <a:spcPct val="100000"/>
                        </a:lnSpc>
                      </a:pPr>
                      <a:r>
                        <a:rPr sz="1800" dirty="0">
                          <a:latin typeface="Times New Roman"/>
                          <a:cs typeface="Times New Roman"/>
                        </a:rPr>
                        <a:t>777</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sz="1800" dirty="0">
                          <a:latin typeface="Times New Roman"/>
                          <a:cs typeface="Times New Roman"/>
                        </a:rPr>
                        <a:t>O</a:t>
                      </a:r>
                      <a:r>
                        <a:rPr sz="1800" spc="-40" dirty="0">
                          <a:latin typeface="Times New Roman"/>
                          <a:cs typeface="Times New Roman"/>
                        </a:rPr>
                        <a:t>f</a:t>
                      </a:r>
                      <a:r>
                        <a:rPr sz="1800" dirty="0">
                          <a:latin typeface="Times New Roman"/>
                          <a:cs typeface="Times New Roman"/>
                        </a:rPr>
                        <a:t>fset</a:t>
                      </a:r>
                      <a:r>
                        <a:rPr sz="1800" spc="5" dirty="0">
                          <a:latin typeface="Times New Roman"/>
                          <a:cs typeface="Times New Roman"/>
                        </a:rPr>
                        <a:t> </a:t>
                      </a:r>
                      <a:r>
                        <a:rPr sz="1800" dirty="0">
                          <a:latin typeface="Times New Roman"/>
                          <a:cs typeface="Times New Roman"/>
                        </a:rPr>
                        <a:t>= 1480</a:t>
                      </a:r>
                      <a:endParaRPr sz="1800">
                        <a:latin typeface="Times New Roman"/>
                        <a:cs typeface="Times New Roman"/>
                      </a:endParaRPr>
                    </a:p>
                    <a:p>
                      <a:pPr marL="1270" algn="ctr">
                        <a:lnSpc>
                          <a:spcPct val="100000"/>
                        </a:lnSpc>
                      </a:pPr>
                      <a:r>
                        <a:rPr sz="1800" dirty="0">
                          <a:latin typeface="Times New Roman"/>
                          <a:cs typeface="Times New Roman"/>
                        </a:rPr>
                        <a:t>(beginning</a:t>
                      </a:r>
                      <a:r>
                        <a:rPr sz="1800" spc="-20" dirty="0">
                          <a:latin typeface="Times New Roman"/>
                          <a:cs typeface="Times New Roman"/>
                        </a:rPr>
                        <a:t> </a:t>
                      </a:r>
                      <a:r>
                        <a:rPr sz="1800" dirty="0">
                          <a:latin typeface="Times New Roman"/>
                          <a:cs typeface="Times New Roman"/>
                        </a:rPr>
                        <a:t>at</a:t>
                      </a:r>
                      <a:r>
                        <a:rPr sz="1800" spc="-5" dirty="0">
                          <a:latin typeface="Times New Roman"/>
                          <a:cs typeface="Times New Roman"/>
                        </a:rPr>
                        <a:t> </a:t>
                      </a:r>
                      <a:r>
                        <a:rPr sz="1800" dirty="0">
                          <a:latin typeface="Times New Roman"/>
                          <a:cs typeface="Times New Roman"/>
                        </a:rPr>
                        <a:t>b</a:t>
                      </a:r>
                      <a:r>
                        <a:rPr sz="1800" spc="15" dirty="0">
                          <a:latin typeface="Times New Roman"/>
                          <a:cs typeface="Times New Roman"/>
                        </a:rPr>
                        <a:t>y</a:t>
                      </a:r>
                      <a:r>
                        <a:rPr sz="1800" dirty="0">
                          <a:latin typeface="Times New Roman"/>
                          <a:cs typeface="Times New Roman"/>
                        </a:rPr>
                        <a:t>te</a:t>
                      </a:r>
                      <a:r>
                        <a:rPr sz="1800" spc="-25" dirty="0">
                          <a:latin typeface="Times New Roman"/>
                          <a:cs typeface="Times New Roman"/>
                        </a:rPr>
                        <a:t> </a:t>
                      </a:r>
                      <a:r>
                        <a:rPr sz="1800" dirty="0">
                          <a:latin typeface="Times New Roman"/>
                          <a:cs typeface="Times New Roman"/>
                        </a:rPr>
                        <a:t>1480)</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sz="1800" dirty="0">
                          <a:latin typeface="Times New Roman"/>
                          <a:cs typeface="Times New Roman"/>
                        </a:rPr>
                        <a:t>MF</a:t>
                      </a:r>
                      <a:r>
                        <a:rPr sz="1800" spc="-10" dirty="0">
                          <a:latin typeface="Times New Roman"/>
                          <a:cs typeface="Times New Roman"/>
                        </a:rPr>
                        <a:t> </a:t>
                      </a:r>
                      <a:r>
                        <a:rPr sz="1800" dirty="0">
                          <a:latin typeface="Times New Roman"/>
                          <a:cs typeface="Times New Roman"/>
                        </a:rPr>
                        <a:t>= 1</a:t>
                      </a:r>
                      <a:endParaRPr sz="1800">
                        <a:latin typeface="Times New Roman"/>
                        <a:cs typeface="Times New Roman"/>
                      </a:endParaRPr>
                    </a:p>
                    <a:p>
                      <a:pPr marL="1905" algn="ctr">
                        <a:lnSpc>
                          <a:spcPct val="100000"/>
                        </a:lnSpc>
                      </a:pPr>
                      <a:r>
                        <a:rPr sz="1800" dirty="0">
                          <a:latin typeface="Times New Roman"/>
                          <a:cs typeface="Times New Roman"/>
                        </a:rPr>
                        <a:t>(</a:t>
                      </a:r>
                      <a:r>
                        <a:rPr sz="1800" spc="-15" dirty="0">
                          <a:latin typeface="Times New Roman"/>
                          <a:cs typeface="Times New Roman"/>
                        </a:rPr>
                        <a:t>m</a:t>
                      </a:r>
                      <a:r>
                        <a:rPr sz="1800" dirty="0">
                          <a:latin typeface="Times New Roman"/>
                          <a:cs typeface="Times New Roman"/>
                        </a:rPr>
                        <a:t>ore</a:t>
                      </a:r>
                      <a:r>
                        <a:rPr sz="1800" spc="5" dirty="0">
                          <a:latin typeface="Times New Roman"/>
                          <a:cs typeface="Times New Roman"/>
                        </a:rPr>
                        <a:t> </a:t>
                      </a:r>
                      <a:r>
                        <a:rPr sz="1800" dirty="0">
                          <a:latin typeface="Times New Roman"/>
                          <a:cs typeface="Times New Roman"/>
                        </a:rPr>
                        <a:t>frag</a:t>
                      </a:r>
                      <a:r>
                        <a:rPr sz="1800" spc="-10" dirty="0">
                          <a:latin typeface="Times New Roman"/>
                          <a:cs typeface="Times New Roman"/>
                        </a:rPr>
                        <a:t>m</a:t>
                      </a:r>
                      <a:r>
                        <a:rPr sz="1800" dirty="0">
                          <a:latin typeface="Times New Roman"/>
                          <a:cs typeface="Times New Roman"/>
                        </a:rPr>
                        <a:t>ents)</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733924">
                <a:tc>
                  <a:txBody>
                    <a:bodyPr/>
                    <a:lstStyle/>
                    <a:p>
                      <a:pPr marL="202565" marR="196215" indent="304800">
                        <a:lnSpc>
                          <a:spcPct val="100000"/>
                        </a:lnSpc>
                      </a:pPr>
                      <a:r>
                        <a:rPr sz="1800" dirty="0">
                          <a:latin typeface="Times New Roman"/>
                          <a:cs typeface="Times New Roman"/>
                        </a:rPr>
                        <a:t>3st Frag</a:t>
                      </a:r>
                      <a:r>
                        <a:rPr sz="1800" spc="-10" dirty="0">
                          <a:latin typeface="Times New Roman"/>
                          <a:cs typeface="Times New Roman"/>
                        </a:rPr>
                        <a:t>m</a:t>
                      </a:r>
                      <a:r>
                        <a:rPr sz="1800" dirty="0">
                          <a:latin typeface="Times New Roman"/>
                          <a:cs typeface="Times New Roman"/>
                        </a:rPr>
                        <a:t>ent</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0650" marR="114300" indent="103505">
                        <a:lnSpc>
                          <a:spcPct val="100000"/>
                        </a:lnSpc>
                      </a:pPr>
                      <a:r>
                        <a:rPr sz="1800" dirty="0">
                          <a:latin typeface="Times New Roman"/>
                          <a:cs typeface="Times New Roman"/>
                        </a:rPr>
                        <a:t>1020</a:t>
                      </a:r>
                      <a:r>
                        <a:rPr sz="1800" spc="-10" dirty="0">
                          <a:latin typeface="Times New Roman"/>
                          <a:cs typeface="Times New Roman"/>
                        </a:rPr>
                        <a:t> </a:t>
                      </a:r>
                      <a:r>
                        <a:rPr sz="1800" dirty="0">
                          <a:latin typeface="Times New Roman"/>
                          <a:cs typeface="Times New Roman"/>
                        </a:rPr>
                        <a:t>b</a:t>
                      </a:r>
                      <a:r>
                        <a:rPr sz="1800" spc="20" dirty="0">
                          <a:latin typeface="Times New Roman"/>
                          <a:cs typeface="Times New Roman"/>
                        </a:rPr>
                        <a:t>y</a:t>
                      </a:r>
                      <a:r>
                        <a:rPr sz="1800" dirty="0">
                          <a:latin typeface="Times New Roman"/>
                          <a:cs typeface="Times New Roman"/>
                        </a:rPr>
                        <a:t>t</a:t>
                      </a:r>
                      <a:r>
                        <a:rPr sz="1800" spc="5" dirty="0">
                          <a:latin typeface="Times New Roman"/>
                          <a:cs typeface="Times New Roman"/>
                        </a:rPr>
                        <a:t>e</a:t>
                      </a:r>
                      <a:r>
                        <a:rPr sz="1800" dirty="0">
                          <a:latin typeface="Times New Roman"/>
                          <a:cs typeface="Times New Roman"/>
                        </a:rPr>
                        <a:t>s</a:t>
                      </a:r>
                      <a:r>
                        <a:rPr sz="1800" spc="-25" dirty="0">
                          <a:latin typeface="Times New Roman"/>
                          <a:cs typeface="Times New Roman"/>
                        </a:rPr>
                        <a:t> </a:t>
                      </a:r>
                      <a:r>
                        <a:rPr sz="1800" dirty="0">
                          <a:latin typeface="Times New Roman"/>
                          <a:cs typeface="Times New Roman"/>
                        </a:rPr>
                        <a:t>in data fi</a:t>
                      </a:r>
                      <a:r>
                        <a:rPr sz="1800" spc="5" dirty="0">
                          <a:latin typeface="Times New Roman"/>
                          <a:cs typeface="Times New Roman"/>
                        </a:rPr>
                        <a:t>e</a:t>
                      </a:r>
                      <a:r>
                        <a:rPr sz="1800" dirty="0">
                          <a:latin typeface="Times New Roman"/>
                          <a:cs typeface="Times New Roman"/>
                        </a:rPr>
                        <a:t>ld</a:t>
                      </a:r>
                      <a:r>
                        <a:rPr sz="1800" spc="-15" dirty="0">
                          <a:latin typeface="Times New Roman"/>
                          <a:cs typeface="Times New Roman"/>
                        </a:rPr>
                        <a:t> </a:t>
                      </a:r>
                      <a:r>
                        <a:rPr sz="1800" dirty="0">
                          <a:latin typeface="Times New Roman"/>
                          <a:cs typeface="Times New Roman"/>
                        </a:rPr>
                        <a:t>of</a:t>
                      </a:r>
                      <a:r>
                        <a:rPr sz="1800" spc="5" dirty="0">
                          <a:latin typeface="Times New Roman"/>
                          <a:cs typeface="Times New Roman"/>
                        </a:rPr>
                        <a:t> </a:t>
                      </a:r>
                      <a:r>
                        <a:rPr sz="1800" dirty="0">
                          <a:latin typeface="Times New Roman"/>
                          <a:cs typeface="Times New Roman"/>
                        </a:rPr>
                        <a:t>IP</a:t>
                      </a:r>
                      <a:r>
                        <a:rPr sz="1800" spc="-75" dirty="0">
                          <a:latin typeface="Times New Roman"/>
                          <a:cs typeface="Times New Roman"/>
                        </a:rPr>
                        <a:t> </a:t>
                      </a:r>
                      <a:r>
                        <a:rPr sz="1800" dirty="0">
                          <a:latin typeface="Times New Roman"/>
                          <a:cs typeface="Times New Roman"/>
                        </a:rPr>
                        <a:t>Dat</a:t>
                      </a:r>
                      <a:r>
                        <a:rPr sz="1800" spc="5" dirty="0">
                          <a:latin typeface="Times New Roman"/>
                          <a:cs typeface="Times New Roman"/>
                        </a:rPr>
                        <a:t>a</a:t>
                      </a:r>
                      <a:r>
                        <a:rPr sz="1800" dirty="0">
                          <a:latin typeface="Times New Roman"/>
                          <a:cs typeface="Times New Roman"/>
                        </a:rPr>
                        <a:t>gram</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1300">
                        <a:lnSpc>
                          <a:spcPct val="100000"/>
                        </a:lnSpc>
                      </a:pPr>
                      <a:r>
                        <a:rPr sz="1800" dirty="0">
                          <a:latin typeface="Times New Roman"/>
                          <a:cs typeface="Times New Roman"/>
                        </a:rPr>
                        <a:t>777</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marR="78105" indent="492125">
                        <a:lnSpc>
                          <a:spcPct val="100000"/>
                        </a:lnSpc>
                      </a:pPr>
                      <a:r>
                        <a:rPr sz="1800" dirty="0">
                          <a:latin typeface="Times New Roman"/>
                          <a:cs typeface="Times New Roman"/>
                        </a:rPr>
                        <a:t>O</a:t>
                      </a:r>
                      <a:r>
                        <a:rPr sz="1800" spc="-40" dirty="0">
                          <a:latin typeface="Times New Roman"/>
                          <a:cs typeface="Times New Roman"/>
                        </a:rPr>
                        <a:t>f</a:t>
                      </a:r>
                      <a:r>
                        <a:rPr sz="1800" dirty="0">
                          <a:latin typeface="Times New Roman"/>
                          <a:cs typeface="Times New Roman"/>
                        </a:rPr>
                        <a:t>fset</a:t>
                      </a:r>
                      <a:r>
                        <a:rPr sz="1800" spc="5" dirty="0">
                          <a:latin typeface="Times New Roman"/>
                          <a:cs typeface="Times New Roman"/>
                        </a:rPr>
                        <a:t> </a:t>
                      </a:r>
                      <a:r>
                        <a:rPr sz="1800" dirty="0">
                          <a:latin typeface="Times New Roman"/>
                          <a:cs typeface="Times New Roman"/>
                        </a:rPr>
                        <a:t>= 2960 (beginn</a:t>
                      </a:r>
                      <a:r>
                        <a:rPr sz="1800" spc="5" dirty="0">
                          <a:latin typeface="Times New Roman"/>
                          <a:cs typeface="Times New Roman"/>
                        </a:rPr>
                        <a:t>i</a:t>
                      </a:r>
                      <a:r>
                        <a:rPr sz="1800" dirty="0">
                          <a:latin typeface="Times New Roman"/>
                          <a:cs typeface="Times New Roman"/>
                        </a:rPr>
                        <a:t>ng</a:t>
                      </a:r>
                      <a:r>
                        <a:rPr sz="1800" spc="-20" dirty="0">
                          <a:latin typeface="Times New Roman"/>
                          <a:cs typeface="Times New Roman"/>
                        </a:rPr>
                        <a:t> </a:t>
                      </a:r>
                      <a:r>
                        <a:rPr sz="1800" dirty="0">
                          <a:latin typeface="Times New Roman"/>
                          <a:cs typeface="Times New Roman"/>
                        </a:rPr>
                        <a:t>at b</a:t>
                      </a:r>
                      <a:r>
                        <a:rPr sz="1800" spc="20" dirty="0">
                          <a:latin typeface="Times New Roman"/>
                          <a:cs typeface="Times New Roman"/>
                        </a:rPr>
                        <a:t>y</a:t>
                      </a:r>
                      <a:r>
                        <a:rPr sz="1800" dirty="0">
                          <a:latin typeface="Times New Roman"/>
                          <a:cs typeface="Times New Roman"/>
                        </a:rPr>
                        <a:t>te</a:t>
                      </a:r>
                      <a:r>
                        <a:rPr sz="1800" spc="-25" dirty="0">
                          <a:latin typeface="Times New Roman"/>
                          <a:cs typeface="Times New Roman"/>
                        </a:rPr>
                        <a:t> </a:t>
                      </a:r>
                      <a:r>
                        <a:rPr sz="1800" dirty="0">
                          <a:latin typeface="Times New Roman"/>
                          <a:cs typeface="Times New Roman"/>
                        </a:rPr>
                        <a:t>2960)</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4020" marR="112395" indent="-292735">
                        <a:lnSpc>
                          <a:spcPct val="100000"/>
                        </a:lnSpc>
                      </a:pPr>
                      <a:r>
                        <a:rPr sz="1800" dirty="0">
                          <a:latin typeface="Times New Roman"/>
                          <a:cs typeface="Times New Roman"/>
                        </a:rPr>
                        <a:t>MF</a:t>
                      </a:r>
                      <a:r>
                        <a:rPr sz="1800" spc="-10" dirty="0">
                          <a:latin typeface="Times New Roman"/>
                          <a:cs typeface="Times New Roman"/>
                        </a:rPr>
                        <a:t> </a:t>
                      </a:r>
                      <a:r>
                        <a:rPr sz="1800" dirty="0">
                          <a:latin typeface="Times New Roman"/>
                          <a:cs typeface="Times New Roman"/>
                        </a:rPr>
                        <a:t>= 0 (no</a:t>
                      </a:r>
                      <a:r>
                        <a:rPr sz="1800" spc="-10" dirty="0">
                          <a:latin typeface="Times New Roman"/>
                          <a:cs typeface="Times New Roman"/>
                        </a:rPr>
                        <a:t> m</a:t>
                      </a:r>
                      <a:r>
                        <a:rPr sz="1800" dirty="0">
                          <a:latin typeface="Times New Roman"/>
                          <a:cs typeface="Times New Roman"/>
                        </a:rPr>
                        <a:t>ore frag</a:t>
                      </a:r>
                      <a:r>
                        <a:rPr sz="1800" spc="-10" dirty="0">
                          <a:latin typeface="Times New Roman"/>
                          <a:cs typeface="Times New Roman"/>
                        </a:rPr>
                        <a:t>m</a:t>
                      </a:r>
                      <a:r>
                        <a:rPr sz="1800" dirty="0">
                          <a:latin typeface="Times New Roman"/>
                          <a:cs typeface="Times New Roman"/>
                        </a:rPr>
                        <a:t>en</a:t>
                      </a:r>
                      <a:r>
                        <a:rPr sz="1800" spc="5" dirty="0">
                          <a:latin typeface="Times New Roman"/>
                          <a:cs typeface="Times New Roman"/>
                        </a:rPr>
                        <a:t>t</a:t>
                      </a:r>
                      <a:r>
                        <a:rPr sz="1800" dirty="0">
                          <a:latin typeface="Times New Roman"/>
                          <a:cs typeface="Times New Roman"/>
                        </a:rPr>
                        <a:t>s)</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533400"/>
            <a:ext cx="5347335" cy="615553"/>
          </a:xfrm>
          <a:prstGeom prst="rect">
            <a:avLst/>
          </a:prstGeom>
        </p:spPr>
        <p:txBody>
          <a:bodyPr vert="horz" wrap="square" lIns="0" tIns="0" rIns="0" bIns="0" rtlCol="0">
            <a:spAutoFit/>
          </a:bodyPr>
          <a:lstStyle/>
          <a:p>
            <a:pPr marR="220345" algn="r">
              <a:lnSpc>
                <a:spcPct val="100000"/>
              </a:lnSpc>
            </a:pPr>
            <a:r>
              <a:rPr sz="4000" spc="-20" dirty="0">
                <a:solidFill>
                  <a:srgbClr val="424455"/>
                </a:solidFill>
                <a:latin typeface="Times New Roman"/>
                <a:cs typeface="Times New Roman"/>
              </a:rPr>
              <a:t>Clas</a:t>
            </a:r>
            <a:r>
              <a:rPr sz="4000" spc="-5" dirty="0">
                <a:solidFill>
                  <a:srgbClr val="424455"/>
                </a:solidFill>
                <a:latin typeface="Times New Roman"/>
                <a:cs typeface="Times New Roman"/>
              </a:rPr>
              <a:t>s</a:t>
            </a:r>
            <a:r>
              <a:rPr sz="4000" spc="-20" dirty="0">
                <a:solidFill>
                  <a:srgbClr val="424455"/>
                </a:solidFill>
                <a:latin typeface="Times New Roman"/>
                <a:cs typeface="Times New Roman"/>
              </a:rPr>
              <a:t>-fu</a:t>
            </a:r>
            <a:r>
              <a:rPr sz="4000" spc="-10" dirty="0">
                <a:solidFill>
                  <a:srgbClr val="424455"/>
                </a:solidFill>
                <a:latin typeface="Times New Roman"/>
                <a:cs typeface="Times New Roman"/>
              </a:rPr>
              <a:t>l</a:t>
            </a:r>
            <a:r>
              <a:rPr sz="4000" spc="-15" dirty="0">
                <a:solidFill>
                  <a:srgbClr val="424455"/>
                </a:solidFill>
                <a:latin typeface="Times New Roman"/>
                <a:cs typeface="Times New Roman"/>
              </a:rPr>
              <a:t>l</a:t>
            </a:r>
            <a:r>
              <a:rPr sz="4000" spc="-5" dirty="0">
                <a:solidFill>
                  <a:srgbClr val="424455"/>
                </a:solidFill>
                <a:latin typeface="Times New Roman"/>
                <a:cs typeface="Times New Roman"/>
              </a:rPr>
              <a:t> </a:t>
            </a:r>
            <a:r>
              <a:rPr sz="4000" spc="-25" dirty="0">
                <a:solidFill>
                  <a:srgbClr val="424455"/>
                </a:solidFill>
                <a:latin typeface="Times New Roman"/>
                <a:cs typeface="Times New Roman"/>
              </a:rPr>
              <a:t>IPV4</a:t>
            </a:r>
            <a:r>
              <a:rPr sz="4000" spc="-204" dirty="0">
                <a:solidFill>
                  <a:srgbClr val="424455"/>
                </a:solidFill>
                <a:latin typeface="Times New Roman"/>
                <a:cs typeface="Times New Roman"/>
              </a:rPr>
              <a:t> </a:t>
            </a:r>
            <a:r>
              <a:rPr sz="4000" spc="-20" dirty="0">
                <a:solidFill>
                  <a:srgbClr val="424455"/>
                </a:solidFill>
                <a:latin typeface="Times New Roman"/>
                <a:cs typeface="Times New Roman"/>
              </a:rPr>
              <a:t>Addre</a:t>
            </a:r>
            <a:r>
              <a:rPr sz="4000" spc="-10" dirty="0">
                <a:solidFill>
                  <a:srgbClr val="424455"/>
                </a:solidFill>
                <a:latin typeface="Times New Roman"/>
                <a:cs typeface="Times New Roman"/>
              </a:rPr>
              <a:t>s</a:t>
            </a:r>
            <a:r>
              <a:rPr sz="4000" spc="-20" dirty="0">
                <a:solidFill>
                  <a:srgbClr val="424455"/>
                </a:solidFill>
                <a:latin typeface="Times New Roman"/>
                <a:cs typeface="Times New Roman"/>
              </a:rPr>
              <a:t>s</a:t>
            </a:r>
            <a:endParaRPr sz="4000" dirty="0">
              <a:latin typeface="Times New Roman"/>
              <a:cs typeface="Times New Roman"/>
            </a:endParaRPr>
          </a:p>
        </p:txBody>
      </p:sp>
      <p:sp>
        <p:nvSpPr>
          <p:cNvPr id="4" name="object 4"/>
          <p:cNvSpPr/>
          <p:nvPr/>
        </p:nvSpPr>
        <p:spPr>
          <a:xfrm>
            <a:off x="228600" y="1828836"/>
            <a:ext cx="8741145" cy="403808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8411845" cy="1300356"/>
          </a:xfrm>
          <a:prstGeom prst="rect">
            <a:avLst/>
          </a:prstGeom>
        </p:spPr>
        <p:txBody>
          <a:bodyPr vert="horz" wrap="square" lIns="0" tIns="0" rIns="0" bIns="0" rtlCol="0">
            <a:spAutoFit/>
          </a:bodyPr>
          <a:lstStyle/>
          <a:p>
            <a:pPr>
              <a:lnSpc>
                <a:spcPct val="100000"/>
              </a:lnSpc>
              <a:spcBef>
                <a:spcPts val="0"/>
              </a:spcBef>
            </a:pPr>
            <a:endParaRPr sz="1150" dirty="0">
              <a:latin typeface="Times New Roman"/>
              <a:cs typeface="Times New Roman"/>
            </a:endParaRPr>
          </a:p>
          <a:p>
            <a:pPr marL="12700">
              <a:lnSpc>
                <a:spcPct val="100000"/>
              </a:lnSpc>
            </a:pPr>
            <a:r>
              <a:rPr sz="3600" spc="-5" dirty="0">
                <a:solidFill>
                  <a:srgbClr val="424455"/>
                </a:solidFill>
                <a:latin typeface="Trebuchet MS"/>
                <a:cs typeface="Trebuchet MS"/>
              </a:rPr>
              <a:t>I</a:t>
            </a:r>
            <a:r>
              <a:rPr sz="3600" spc="-15" dirty="0">
                <a:solidFill>
                  <a:srgbClr val="424455"/>
                </a:solidFill>
                <a:latin typeface="Trebuchet MS"/>
                <a:cs typeface="Trebuchet MS"/>
              </a:rPr>
              <a:t>C</a:t>
            </a:r>
            <a:r>
              <a:rPr sz="3600" spc="-5" dirty="0">
                <a:solidFill>
                  <a:srgbClr val="424455"/>
                </a:solidFill>
                <a:latin typeface="Trebuchet MS"/>
                <a:cs typeface="Trebuchet MS"/>
              </a:rPr>
              <a:t>M</a:t>
            </a:r>
            <a:r>
              <a:rPr sz="3600" dirty="0">
                <a:solidFill>
                  <a:srgbClr val="424455"/>
                </a:solidFill>
                <a:latin typeface="Trebuchet MS"/>
                <a:cs typeface="Trebuchet MS"/>
              </a:rPr>
              <a:t>P</a:t>
            </a:r>
            <a:r>
              <a:rPr sz="3600" spc="120" dirty="0">
                <a:solidFill>
                  <a:srgbClr val="424455"/>
                </a:solidFill>
                <a:latin typeface="Times New Roman"/>
                <a:cs typeface="Times New Roman"/>
              </a:rPr>
              <a:t> </a:t>
            </a:r>
            <a:r>
              <a:rPr sz="3600" spc="-5" dirty="0">
                <a:solidFill>
                  <a:srgbClr val="424455"/>
                </a:solidFill>
                <a:latin typeface="Trebuchet MS"/>
                <a:cs typeface="Trebuchet MS"/>
              </a:rPr>
              <a:t>(Inter</a:t>
            </a:r>
            <a:r>
              <a:rPr sz="3600" dirty="0">
                <a:solidFill>
                  <a:srgbClr val="424455"/>
                </a:solidFill>
                <a:latin typeface="Trebuchet MS"/>
                <a:cs typeface="Trebuchet MS"/>
              </a:rPr>
              <a:t>n</a:t>
            </a:r>
            <a:r>
              <a:rPr sz="3600" spc="-5" dirty="0">
                <a:solidFill>
                  <a:srgbClr val="424455"/>
                </a:solidFill>
                <a:latin typeface="Trebuchet MS"/>
                <a:cs typeface="Trebuchet MS"/>
              </a:rPr>
              <a:t>e</a:t>
            </a:r>
            <a:r>
              <a:rPr sz="3600" dirty="0">
                <a:solidFill>
                  <a:srgbClr val="424455"/>
                </a:solidFill>
                <a:latin typeface="Trebuchet MS"/>
                <a:cs typeface="Trebuchet MS"/>
              </a:rPr>
              <a:t>t</a:t>
            </a:r>
            <a:r>
              <a:rPr sz="3600" spc="180" dirty="0">
                <a:solidFill>
                  <a:srgbClr val="424455"/>
                </a:solidFill>
                <a:latin typeface="Times New Roman"/>
                <a:cs typeface="Times New Roman"/>
              </a:rPr>
              <a:t> </a:t>
            </a:r>
            <a:r>
              <a:rPr sz="3600" spc="-20" dirty="0">
                <a:solidFill>
                  <a:srgbClr val="424455"/>
                </a:solidFill>
                <a:latin typeface="Trebuchet MS"/>
                <a:cs typeface="Trebuchet MS"/>
              </a:rPr>
              <a:t>C</a:t>
            </a:r>
            <a:r>
              <a:rPr sz="3600" dirty="0">
                <a:solidFill>
                  <a:srgbClr val="424455"/>
                </a:solidFill>
                <a:latin typeface="Trebuchet MS"/>
                <a:cs typeface="Trebuchet MS"/>
              </a:rPr>
              <a:t>ontrol</a:t>
            </a:r>
            <a:r>
              <a:rPr sz="3600" spc="170" dirty="0">
                <a:solidFill>
                  <a:srgbClr val="424455"/>
                </a:solidFill>
                <a:latin typeface="Times New Roman"/>
                <a:cs typeface="Times New Roman"/>
              </a:rPr>
              <a:t> </a:t>
            </a:r>
            <a:r>
              <a:rPr sz="3600" spc="-5" dirty="0">
                <a:solidFill>
                  <a:srgbClr val="424455"/>
                </a:solidFill>
                <a:latin typeface="Trebuchet MS"/>
                <a:cs typeface="Trebuchet MS"/>
              </a:rPr>
              <a:t>Messag</a:t>
            </a:r>
            <a:r>
              <a:rPr sz="3600" dirty="0">
                <a:solidFill>
                  <a:srgbClr val="424455"/>
                </a:solidFill>
                <a:latin typeface="Trebuchet MS"/>
                <a:cs typeface="Trebuchet MS"/>
              </a:rPr>
              <a:t>e</a:t>
            </a:r>
            <a:r>
              <a:rPr sz="3600" spc="200" dirty="0">
                <a:solidFill>
                  <a:srgbClr val="424455"/>
                </a:solidFill>
                <a:latin typeface="Times New Roman"/>
                <a:cs typeface="Times New Roman"/>
              </a:rPr>
              <a:t> </a:t>
            </a:r>
            <a:r>
              <a:rPr sz="3600" spc="-195" dirty="0">
                <a:solidFill>
                  <a:srgbClr val="424455"/>
                </a:solidFill>
                <a:latin typeface="Trebuchet MS"/>
                <a:cs typeface="Trebuchet MS"/>
              </a:rPr>
              <a:t>P</a:t>
            </a:r>
            <a:r>
              <a:rPr sz="3600" dirty="0">
                <a:solidFill>
                  <a:srgbClr val="424455"/>
                </a:solidFill>
                <a:latin typeface="Trebuchet MS"/>
                <a:cs typeface="Trebuchet MS"/>
              </a:rPr>
              <a:t>rotocol)</a:t>
            </a:r>
            <a:endParaRPr sz="3600" dirty="0">
              <a:latin typeface="Trebuchet MS"/>
              <a:cs typeface="Trebuchet MS"/>
            </a:endParaRPr>
          </a:p>
          <a:p>
            <a:pPr marL="660400" indent="-342900">
              <a:lnSpc>
                <a:spcPct val="100000"/>
              </a:lnSpc>
              <a:spcBef>
                <a:spcPts val="1755"/>
              </a:spcBef>
              <a:buFont typeface="Arial"/>
              <a:buChar char="•"/>
              <a:tabLst>
                <a:tab pos="660400" algn="l"/>
              </a:tabLst>
            </a:pPr>
            <a:endParaRPr sz="2200" dirty="0">
              <a:latin typeface="Times New Roman"/>
              <a:cs typeface="Times New Roman"/>
            </a:endParaRPr>
          </a:p>
        </p:txBody>
      </p:sp>
      <p:sp>
        <p:nvSpPr>
          <p:cNvPr id="6" name="TextBox 5">
            <a:extLst>
              <a:ext uri="{FF2B5EF4-FFF2-40B4-BE49-F238E27FC236}">
                <a16:creationId xmlns:a16="http://schemas.microsoft.com/office/drawing/2014/main" id="{C96E30EE-7E09-40AC-8DC9-6922B2DF36DD}"/>
              </a:ext>
            </a:extLst>
          </p:cNvPr>
          <p:cNvSpPr txBox="1"/>
          <p:nvPr/>
        </p:nvSpPr>
        <p:spPr>
          <a:xfrm>
            <a:off x="685800" y="1806016"/>
            <a:ext cx="7543800" cy="2956066"/>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ICMP</a:t>
            </a:r>
            <a:r>
              <a:rPr kumimoji="0" lang="en-US" altLang="en-US" sz="1800" b="0" i="0" u="none" strike="noStrike" cap="none" normalizeH="0" baseline="0" dirty="0">
                <a:ln>
                  <a:noFill/>
                </a:ln>
                <a:solidFill>
                  <a:schemeClr val="tx1"/>
                </a:solidFill>
                <a:effectLst/>
                <a:latin typeface="Arial" panose="020B0604020202020204" pitchFamily="34" charset="0"/>
              </a:rPr>
              <a:t> stands for </a:t>
            </a:r>
            <a:r>
              <a:rPr kumimoji="0" lang="en-US" altLang="en-US" sz="1800" b="1" i="0" u="none" strike="noStrike" cap="none" normalizeH="0" baseline="0" dirty="0">
                <a:ln>
                  <a:noFill/>
                </a:ln>
                <a:solidFill>
                  <a:schemeClr val="tx1"/>
                </a:solidFill>
                <a:effectLst/>
                <a:latin typeface="Arial" panose="020B0604020202020204" pitchFamily="34" charset="0"/>
              </a:rPr>
              <a:t>Internet Control Message Protocol</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is an integral part of the </a:t>
            </a:r>
            <a:r>
              <a:rPr kumimoji="0" lang="en-US" altLang="en-US" sz="1800" b="1" i="0" u="none" strike="noStrike" cap="none" normalizeH="0" baseline="0" dirty="0">
                <a:ln>
                  <a:noFill/>
                </a:ln>
                <a:solidFill>
                  <a:schemeClr val="tx1"/>
                </a:solidFill>
                <a:effectLst/>
                <a:latin typeface="Arial" panose="020B0604020202020204" pitchFamily="34" charset="0"/>
              </a:rPr>
              <a:t>IP protocol suite</a:t>
            </a:r>
            <a:r>
              <a:rPr kumimoji="0" lang="en-US" altLang="en-US" sz="1800" b="0" i="0" u="none" strike="noStrike" cap="none" normalizeH="0" baseline="0" dirty="0">
                <a:ln>
                  <a:noFill/>
                </a:ln>
                <a:solidFill>
                  <a:schemeClr val="tx1"/>
                </a:solidFill>
                <a:effectLst/>
                <a:latin typeface="Arial" panose="020B0604020202020204" pitchFamily="34" charset="0"/>
              </a:rPr>
              <a:t> (used with </a:t>
            </a:r>
            <a:r>
              <a:rPr kumimoji="0" lang="en-US" altLang="en-US" sz="1800" b="1" i="0" u="none" strike="noStrike" cap="none" normalizeH="0" baseline="0" dirty="0">
                <a:ln>
                  <a:noFill/>
                </a:ln>
                <a:solidFill>
                  <a:schemeClr val="tx1"/>
                </a:solidFill>
                <a:effectLst/>
                <a:latin typeface="Arial" panose="020B0604020202020204" pitchFamily="34" charset="0"/>
              </a:rPr>
              <a:t>IPv4</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IPv6</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ICMP is primarily used for </a:t>
            </a:r>
            <a:r>
              <a:rPr kumimoji="0" lang="en-US" altLang="en-US" sz="1800" b="1" i="0" u="none" strike="noStrike" cap="none" normalizeH="0" baseline="0" dirty="0">
                <a:ln>
                  <a:noFill/>
                </a:ln>
                <a:solidFill>
                  <a:schemeClr val="tx1"/>
                </a:solidFill>
                <a:effectLst/>
                <a:latin typeface="Arial" panose="020B0604020202020204" pitchFamily="34" charset="0"/>
              </a:rPr>
              <a:t>error reporting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diagnostic functions</a:t>
            </a:r>
            <a:r>
              <a:rPr kumimoji="0" lang="en-US" altLang="en-US" sz="1800" b="0" i="0" u="none" strike="noStrike" cap="none" normalizeH="0" baseline="0" dirty="0">
                <a:ln>
                  <a:noFill/>
                </a:ln>
                <a:solidFill>
                  <a:schemeClr val="tx1"/>
                </a:solidFill>
                <a:effectLst/>
                <a:latin typeface="Arial" panose="020B0604020202020204" pitchFamily="34" charset="0"/>
              </a:rPr>
              <a:t> in an IP network.</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is </a:t>
            </a:r>
            <a:r>
              <a:rPr kumimoji="0" lang="en-US" altLang="en-US" sz="1800" b="1" i="0" u="none" strike="noStrike" cap="none" normalizeH="0" baseline="0" dirty="0">
                <a:ln>
                  <a:noFill/>
                </a:ln>
                <a:solidFill>
                  <a:schemeClr val="tx1"/>
                </a:solidFill>
                <a:effectLst/>
                <a:latin typeface="Arial" panose="020B0604020202020204" pitchFamily="34" charset="0"/>
              </a:rPr>
              <a:t>not used for sending data between systems</a:t>
            </a:r>
            <a:r>
              <a:rPr kumimoji="0" lang="en-US" altLang="en-US" sz="1800" b="0" i="0" u="none" strike="noStrike" cap="none" normalizeH="0" baseline="0" dirty="0">
                <a:ln>
                  <a:noFill/>
                </a:ln>
                <a:solidFill>
                  <a:schemeClr val="tx1"/>
                </a:solidFill>
                <a:effectLst/>
                <a:latin typeface="Arial" panose="020B0604020202020204" pitchFamily="34" charset="0"/>
              </a:rPr>
              <a:t>, but for sending </a:t>
            </a:r>
            <a:r>
              <a:rPr kumimoji="0" lang="en-US" altLang="en-US" sz="1800" b="1" i="0" u="none" strike="noStrike" cap="none" normalizeH="0" baseline="0" dirty="0">
                <a:ln>
                  <a:noFill/>
                </a:ln>
                <a:solidFill>
                  <a:schemeClr val="tx1"/>
                </a:solidFill>
                <a:effectLst/>
                <a:latin typeface="Arial" panose="020B0604020202020204" pitchFamily="34" charset="0"/>
              </a:rPr>
              <a:t>control messages</a:t>
            </a:r>
            <a:r>
              <a:rPr kumimoji="0" lang="en-US" altLang="en-US" sz="1800" b="0" i="0" u="none" strike="noStrike" cap="none" normalizeH="0" baseline="0" dirty="0">
                <a:ln>
                  <a:noFill/>
                </a:ln>
                <a:solidFill>
                  <a:schemeClr val="tx1"/>
                </a:solidFill>
                <a:effectLst/>
                <a:latin typeface="Arial" panose="020B0604020202020204" pitchFamily="34" charset="0"/>
              </a:rPr>
              <a:t> related to network operations</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752606"/>
            <a:ext cx="7619756" cy="3734683"/>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534726" y="499310"/>
            <a:ext cx="8411845" cy="730969"/>
          </a:xfrm>
          <a:prstGeom prst="rect">
            <a:avLst/>
          </a:prstGeom>
        </p:spPr>
        <p:txBody>
          <a:bodyPr vert="horz" wrap="square" lIns="0" tIns="0" rIns="0" bIns="0" rtlCol="0">
            <a:spAutoFit/>
          </a:bodyPr>
          <a:lstStyle/>
          <a:p>
            <a:pPr>
              <a:lnSpc>
                <a:spcPct val="100000"/>
              </a:lnSpc>
              <a:spcBef>
                <a:spcPts val="50"/>
              </a:spcBef>
            </a:pPr>
            <a:endParaRPr sz="1150" dirty="0">
              <a:latin typeface="Times New Roman"/>
              <a:cs typeface="Times New Roman"/>
            </a:endParaRPr>
          </a:p>
          <a:p>
            <a:pPr marL="12700">
              <a:lnSpc>
                <a:spcPct val="100000"/>
              </a:lnSpc>
            </a:pPr>
            <a:r>
              <a:rPr sz="3600" spc="-5" dirty="0">
                <a:solidFill>
                  <a:srgbClr val="424455"/>
                </a:solidFill>
                <a:latin typeface="Trebuchet MS"/>
                <a:cs typeface="Trebuchet MS"/>
              </a:rPr>
              <a:t>I</a:t>
            </a:r>
            <a:r>
              <a:rPr sz="3600" spc="-15" dirty="0">
                <a:solidFill>
                  <a:srgbClr val="424455"/>
                </a:solidFill>
                <a:latin typeface="Trebuchet MS"/>
                <a:cs typeface="Trebuchet MS"/>
              </a:rPr>
              <a:t>C</a:t>
            </a:r>
            <a:r>
              <a:rPr sz="3600" spc="-5" dirty="0">
                <a:solidFill>
                  <a:srgbClr val="424455"/>
                </a:solidFill>
                <a:latin typeface="Trebuchet MS"/>
                <a:cs typeface="Trebuchet MS"/>
              </a:rPr>
              <a:t>M</a:t>
            </a:r>
            <a:r>
              <a:rPr sz="3600" dirty="0">
                <a:solidFill>
                  <a:srgbClr val="424455"/>
                </a:solidFill>
                <a:latin typeface="Trebuchet MS"/>
                <a:cs typeface="Trebuchet MS"/>
              </a:rPr>
              <a:t>P</a:t>
            </a:r>
            <a:r>
              <a:rPr sz="3600" spc="120" dirty="0">
                <a:solidFill>
                  <a:srgbClr val="424455"/>
                </a:solidFill>
                <a:latin typeface="Times New Roman"/>
                <a:cs typeface="Times New Roman"/>
              </a:rPr>
              <a:t> </a:t>
            </a:r>
            <a:r>
              <a:rPr sz="3600" spc="-5" dirty="0">
                <a:solidFill>
                  <a:srgbClr val="424455"/>
                </a:solidFill>
                <a:latin typeface="Trebuchet MS"/>
                <a:cs typeface="Trebuchet MS"/>
              </a:rPr>
              <a:t>(Inter</a:t>
            </a:r>
            <a:r>
              <a:rPr sz="3600" dirty="0">
                <a:solidFill>
                  <a:srgbClr val="424455"/>
                </a:solidFill>
                <a:latin typeface="Trebuchet MS"/>
                <a:cs typeface="Trebuchet MS"/>
              </a:rPr>
              <a:t>n</a:t>
            </a:r>
            <a:r>
              <a:rPr sz="3600" spc="-5" dirty="0">
                <a:solidFill>
                  <a:srgbClr val="424455"/>
                </a:solidFill>
                <a:latin typeface="Trebuchet MS"/>
                <a:cs typeface="Trebuchet MS"/>
              </a:rPr>
              <a:t>e</a:t>
            </a:r>
            <a:r>
              <a:rPr sz="3600" dirty="0">
                <a:solidFill>
                  <a:srgbClr val="424455"/>
                </a:solidFill>
                <a:latin typeface="Trebuchet MS"/>
                <a:cs typeface="Trebuchet MS"/>
              </a:rPr>
              <a:t>t</a:t>
            </a:r>
            <a:r>
              <a:rPr sz="3600" spc="180" dirty="0">
                <a:solidFill>
                  <a:srgbClr val="424455"/>
                </a:solidFill>
                <a:latin typeface="Times New Roman"/>
                <a:cs typeface="Times New Roman"/>
              </a:rPr>
              <a:t> </a:t>
            </a:r>
            <a:r>
              <a:rPr sz="3600" spc="-20" dirty="0">
                <a:solidFill>
                  <a:srgbClr val="424455"/>
                </a:solidFill>
                <a:latin typeface="Trebuchet MS"/>
                <a:cs typeface="Trebuchet MS"/>
              </a:rPr>
              <a:t>C</a:t>
            </a:r>
            <a:r>
              <a:rPr sz="3600" dirty="0">
                <a:solidFill>
                  <a:srgbClr val="424455"/>
                </a:solidFill>
                <a:latin typeface="Trebuchet MS"/>
                <a:cs typeface="Trebuchet MS"/>
              </a:rPr>
              <a:t>ontrol</a:t>
            </a:r>
            <a:r>
              <a:rPr sz="3600" spc="170" dirty="0">
                <a:solidFill>
                  <a:srgbClr val="424455"/>
                </a:solidFill>
                <a:latin typeface="Times New Roman"/>
                <a:cs typeface="Times New Roman"/>
              </a:rPr>
              <a:t> </a:t>
            </a:r>
            <a:r>
              <a:rPr sz="3600" spc="-5" dirty="0">
                <a:solidFill>
                  <a:srgbClr val="424455"/>
                </a:solidFill>
                <a:latin typeface="Trebuchet MS"/>
                <a:cs typeface="Trebuchet MS"/>
              </a:rPr>
              <a:t>Messag</a:t>
            </a:r>
            <a:r>
              <a:rPr sz="3600" dirty="0">
                <a:solidFill>
                  <a:srgbClr val="424455"/>
                </a:solidFill>
                <a:latin typeface="Trebuchet MS"/>
                <a:cs typeface="Trebuchet MS"/>
              </a:rPr>
              <a:t>e</a:t>
            </a:r>
            <a:r>
              <a:rPr sz="3600" spc="200" dirty="0">
                <a:solidFill>
                  <a:srgbClr val="424455"/>
                </a:solidFill>
                <a:latin typeface="Times New Roman"/>
                <a:cs typeface="Times New Roman"/>
              </a:rPr>
              <a:t> </a:t>
            </a:r>
            <a:r>
              <a:rPr sz="3600" spc="-195" dirty="0">
                <a:solidFill>
                  <a:srgbClr val="424455"/>
                </a:solidFill>
                <a:latin typeface="Trebuchet MS"/>
                <a:cs typeface="Trebuchet MS"/>
              </a:rPr>
              <a:t>P</a:t>
            </a:r>
            <a:r>
              <a:rPr sz="3600" dirty="0">
                <a:solidFill>
                  <a:srgbClr val="424455"/>
                </a:solidFill>
                <a:latin typeface="Trebuchet MS"/>
                <a:cs typeface="Trebuchet MS"/>
              </a:rPr>
              <a:t>rotocol)</a:t>
            </a:r>
            <a:endParaRPr sz="3600" dirty="0">
              <a:latin typeface="Trebuchet MS"/>
              <a:cs typeface="Trebuchet MS"/>
            </a:endParaRPr>
          </a:p>
        </p:txBody>
      </p:sp>
      <p:sp>
        <p:nvSpPr>
          <p:cNvPr id="4" name="TextBox 3">
            <a:extLst>
              <a:ext uri="{FF2B5EF4-FFF2-40B4-BE49-F238E27FC236}">
                <a16:creationId xmlns:a16="http://schemas.microsoft.com/office/drawing/2014/main" id="{0A683479-6DE4-7A41-88DD-C1D08BB96F78}"/>
              </a:ext>
            </a:extLst>
          </p:cNvPr>
          <p:cNvSpPr txBox="1"/>
          <p:nvPr/>
        </p:nvSpPr>
        <p:spPr>
          <a:xfrm>
            <a:off x="685800" y="5791200"/>
            <a:ext cx="7315200" cy="646331"/>
          </a:xfrm>
          <a:prstGeom prst="rect">
            <a:avLst/>
          </a:prstGeom>
          <a:noFill/>
        </p:spPr>
        <p:txBody>
          <a:bodyPr wrap="square" rtlCol="0">
            <a:spAutoFit/>
          </a:bodyPr>
          <a:lstStyle/>
          <a:p>
            <a:r>
              <a:rPr lang="en-US" b="1" dirty="0"/>
              <a:t>Note: </a:t>
            </a:r>
            <a:r>
              <a:rPr lang="en-US" dirty="0"/>
              <a:t>Source Quench- It is used to tell a sender to slow down the rate of packet transmission.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EA90D-4BCE-8E15-5063-80B6B931584F}"/>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4265F52E-2084-B85E-9742-46038A411CD8}"/>
              </a:ext>
            </a:extLst>
          </p:cNvPr>
          <p:cNvSpPr txBox="1"/>
          <p:nvPr/>
        </p:nvSpPr>
        <p:spPr>
          <a:xfrm>
            <a:off x="1676400" y="304800"/>
            <a:ext cx="3886200" cy="1046440"/>
          </a:xfrm>
          <a:prstGeom prst="rect">
            <a:avLst/>
          </a:prstGeom>
        </p:spPr>
        <p:txBody>
          <a:bodyPr vert="horz" wrap="square" lIns="0" tIns="0" rIns="0" bIns="0" rtlCol="0">
            <a:spAutoFit/>
          </a:bodyPr>
          <a:lstStyle/>
          <a:p>
            <a:pPr>
              <a:lnSpc>
                <a:spcPct val="100000"/>
              </a:lnSpc>
              <a:spcBef>
                <a:spcPts val="50"/>
              </a:spcBef>
            </a:pPr>
            <a:endParaRPr sz="2000" dirty="0">
              <a:latin typeface="Trebuchet MS" panose="020B0603020202020204" pitchFamily="34" charset="0"/>
              <a:cs typeface="Times New Roman"/>
            </a:endParaRPr>
          </a:p>
          <a:p>
            <a:pPr marL="12700"/>
            <a:r>
              <a:rPr lang="en-US" sz="2800" b="1" dirty="0">
                <a:latin typeface="Trebuchet MS" panose="020B0603020202020204" pitchFamily="34" charset="0"/>
              </a:rPr>
              <a:t>   ICMP Packet Format</a:t>
            </a:r>
          </a:p>
          <a:p>
            <a:pPr marL="12700">
              <a:lnSpc>
                <a:spcPct val="100000"/>
              </a:lnSpc>
            </a:pPr>
            <a:endParaRPr sz="2000" dirty="0">
              <a:latin typeface="Trebuchet MS" panose="020B0603020202020204" pitchFamily="34" charset="0"/>
              <a:cs typeface="Trebuchet MS"/>
            </a:endParaRPr>
          </a:p>
        </p:txBody>
      </p:sp>
      <p:pic>
        <p:nvPicPr>
          <p:cNvPr id="2050" name="Picture 2" descr="ICMPv4 Packet Format">
            <a:extLst>
              <a:ext uri="{FF2B5EF4-FFF2-40B4-BE49-F238E27FC236}">
                <a16:creationId xmlns:a16="http://schemas.microsoft.com/office/drawing/2014/main" id="{B886CFC0-D601-56AA-343A-DE24D921C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1200"/>
            <a:ext cx="7068394" cy="2362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257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C2BE3-0EBB-2FE9-5BBC-084ED9BB5715}"/>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5959477E-E9D1-673A-F590-C7F39BE7C378}"/>
              </a:ext>
            </a:extLst>
          </p:cNvPr>
          <p:cNvSpPr txBox="1"/>
          <p:nvPr/>
        </p:nvSpPr>
        <p:spPr>
          <a:xfrm>
            <a:off x="1524000" y="19665"/>
            <a:ext cx="3886200" cy="1046440"/>
          </a:xfrm>
          <a:prstGeom prst="rect">
            <a:avLst/>
          </a:prstGeom>
        </p:spPr>
        <p:txBody>
          <a:bodyPr vert="horz" wrap="square" lIns="0" tIns="0" rIns="0" bIns="0" rtlCol="0">
            <a:spAutoFit/>
          </a:bodyPr>
          <a:lstStyle/>
          <a:p>
            <a:pPr>
              <a:lnSpc>
                <a:spcPct val="100000"/>
              </a:lnSpc>
              <a:spcBef>
                <a:spcPts val="50"/>
              </a:spcBef>
            </a:pPr>
            <a:endParaRPr sz="2000" dirty="0">
              <a:latin typeface="Trebuchet MS" panose="020B0603020202020204" pitchFamily="34" charset="0"/>
              <a:cs typeface="Times New Roman"/>
            </a:endParaRPr>
          </a:p>
          <a:p>
            <a:pPr marL="12700"/>
            <a:r>
              <a:rPr lang="en-US" sz="2800" b="1" dirty="0">
                <a:latin typeface="Trebuchet MS" panose="020B0603020202020204" pitchFamily="34" charset="0"/>
              </a:rPr>
              <a:t>   ICMP Packet Format</a:t>
            </a:r>
          </a:p>
          <a:p>
            <a:pPr marL="12700">
              <a:lnSpc>
                <a:spcPct val="100000"/>
              </a:lnSpc>
            </a:pPr>
            <a:endParaRPr sz="2000" dirty="0">
              <a:latin typeface="Trebuchet MS" panose="020B0603020202020204" pitchFamily="34" charset="0"/>
              <a:cs typeface="Trebuchet MS"/>
            </a:endParaRPr>
          </a:p>
        </p:txBody>
      </p:sp>
      <p:graphicFrame>
        <p:nvGraphicFramePr>
          <p:cNvPr id="2" name="Table 1">
            <a:extLst>
              <a:ext uri="{FF2B5EF4-FFF2-40B4-BE49-F238E27FC236}">
                <a16:creationId xmlns:a16="http://schemas.microsoft.com/office/drawing/2014/main" id="{FABE1389-AB2D-3D3B-38C3-0406955270A5}"/>
              </a:ext>
            </a:extLst>
          </p:cNvPr>
          <p:cNvGraphicFramePr>
            <a:graphicFrameLocks noGrp="1"/>
          </p:cNvGraphicFramePr>
          <p:nvPr>
            <p:extLst>
              <p:ext uri="{D42A27DB-BD31-4B8C-83A1-F6EECF244321}">
                <p14:modId xmlns:p14="http://schemas.microsoft.com/office/powerpoint/2010/main" val="1544813907"/>
              </p:ext>
            </p:extLst>
          </p:nvPr>
        </p:nvGraphicFramePr>
        <p:xfrm>
          <a:off x="876300" y="1219200"/>
          <a:ext cx="7391400" cy="5094558"/>
        </p:xfrm>
        <a:graphic>
          <a:graphicData uri="http://schemas.openxmlformats.org/drawingml/2006/table">
            <a:tbl>
              <a:tblPr firstRow="1" bandRow="1">
                <a:tableStyleId>{5C22544A-7EE6-4342-B048-85BDC9FD1C3A}</a:tableStyleId>
              </a:tblPr>
              <a:tblGrid>
                <a:gridCol w="2463800">
                  <a:extLst>
                    <a:ext uri="{9D8B030D-6E8A-4147-A177-3AD203B41FA5}">
                      <a16:colId xmlns:a16="http://schemas.microsoft.com/office/drawing/2014/main" val="2526846511"/>
                    </a:ext>
                  </a:extLst>
                </a:gridCol>
                <a:gridCol w="1193800">
                  <a:extLst>
                    <a:ext uri="{9D8B030D-6E8A-4147-A177-3AD203B41FA5}">
                      <a16:colId xmlns:a16="http://schemas.microsoft.com/office/drawing/2014/main" val="411972469"/>
                    </a:ext>
                  </a:extLst>
                </a:gridCol>
                <a:gridCol w="3733800">
                  <a:extLst>
                    <a:ext uri="{9D8B030D-6E8A-4147-A177-3AD203B41FA5}">
                      <a16:colId xmlns:a16="http://schemas.microsoft.com/office/drawing/2014/main" val="151440037"/>
                    </a:ext>
                  </a:extLst>
                </a:gridCol>
              </a:tblGrid>
              <a:tr h="341619">
                <a:tc>
                  <a:txBody>
                    <a:bodyPr/>
                    <a:lstStyle/>
                    <a:p>
                      <a:pPr>
                        <a:buNone/>
                      </a:pPr>
                      <a:r>
                        <a:rPr lang="en-US" sz="1600" dirty="0"/>
                        <a:t>Field Name</a:t>
                      </a:r>
                    </a:p>
                  </a:txBody>
                  <a:tcPr anchor="ctr"/>
                </a:tc>
                <a:tc>
                  <a:txBody>
                    <a:bodyPr/>
                    <a:lstStyle/>
                    <a:p>
                      <a:pPr>
                        <a:buNone/>
                      </a:pPr>
                      <a:r>
                        <a:rPr lang="en-US" sz="1600"/>
                        <a:t>Size (bits)</a:t>
                      </a:r>
                    </a:p>
                  </a:txBody>
                  <a:tcPr anchor="ctr"/>
                </a:tc>
                <a:tc>
                  <a:txBody>
                    <a:bodyPr/>
                    <a:lstStyle/>
                    <a:p>
                      <a:pPr>
                        <a:buNone/>
                      </a:pPr>
                      <a:r>
                        <a:rPr lang="en-US" sz="1600"/>
                        <a:t>Description</a:t>
                      </a:r>
                    </a:p>
                  </a:txBody>
                  <a:tcPr anchor="ctr"/>
                </a:tc>
                <a:extLst>
                  <a:ext uri="{0D108BD9-81ED-4DB2-BD59-A6C34878D82A}">
                    <a16:rowId xmlns:a16="http://schemas.microsoft.com/office/drawing/2014/main" val="1025064476"/>
                  </a:ext>
                </a:extLst>
              </a:tr>
              <a:tr h="924183">
                <a:tc>
                  <a:txBody>
                    <a:bodyPr/>
                    <a:lstStyle/>
                    <a:p>
                      <a:pPr>
                        <a:buNone/>
                      </a:pPr>
                      <a:r>
                        <a:rPr lang="en-US" sz="1600" b="1" dirty="0"/>
                        <a:t>Type</a:t>
                      </a:r>
                      <a:endParaRPr lang="en-US" sz="1600" dirty="0"/>
                    </a:p>
                  </a:txBody>
                  <a:tcPr anchor="ctr"/>
                </a:tc>
                <a:tc>
                  <a:txBody>
                    <a:bodyPr/>
                    <a:lstStyle/>
                    <a:p>
                      <a:pPr>
                        <a:buNone/>
                      </a:pPr>
                      <a:r>
                        <a:rPr lang="en-US" sz="1600" dirty="0"/>
                        <a:t>8 bits</a:t>
                      </a:r>
                    </a:p>
                  </a:txBody>
                  <a:tcPr anchor="ctr"/>
                </a:tc>
                <a:tc>
                  <a:txBody>
                    <a:bodyPr/>
                    <a:lstStyle/>
                    <a:p>
                      <a:pPr>
                        <a:buNone/>
                      </a:pPr>
                      <a:r>
                        <a:rPr lang="en-US" sz="1600"/>
                        <a:t>Specifies the type of ICMP message (e.g., Echo Request = 8, Echo Reply = 0)</a:t>
                      </a:r>
                    </a:p>
                  </a:txBody>
                  <a:tcPr anchor="ctr"/>
                </a:tc>
                <a:extLst>
                  <a:ext uri="{0D108BD9-81ED-4DB2-BD59-A6C34878D82A}">
                    <a16:rowId xmlns:a16="http://schemas.microsoft.com/office/drawing/2014/main" val="3224306354"/>
                  </a:ext>
                </a:extLst>
              </a:tr>
              <a:tr h="1135424">
                <a:tc>
                  <a:txBody>
                    <a:bodyPr/>
                    <a:lstStyle/>
                    <a:p>
                      <a:pPr>
                        <a:buNone/>
                      </a:pPr>
                      <a:r>
                        <a:rPr lang="en-US" sz="1600" b="1"/>
                        <a:t>Code</a:t>
                      </a:r>
                      <a:endParaRPr lang="en-US" sz="1600"/>
                    </a:p>
                  </a:txBody>
                  <a:tcPr anchor="ctr"/>
                </a:tc>
                <a:tc>
                  <a:txBody>
                    <a:bodyPr/>
                    <a:lstStyle/>
                    <a:p>
                      <a:pPr>
                        <a:buNone/>
                      </a:pPr>
                      <a:r>
                        <a:rPr lang="en-US" sz="1600"/>
                        <a:t>8 bits</a:t>
                      </a:r>
                    </a:p>
                  </a:txBody>
                  <a:tcPr anchor="ctr"/>
                </a:tc>
                <a:tc>
                  <a:txBody>
                    <a:bodyPr/>
                    <a:lstStyle/>
                    <a:p>
                      <a:pPr>
                        <a:buNone/>
                      </a:pPr>
                      <a:r>
                        <a:rPr lang="en-US" sz="1600"/>
                        <a:t>Provides further information about the Type (e.g., 0 = network unreachable, 1 = host unreachable)</a:t>
                      </a:r>
                    </a:p>
                  </a:txBody>
                  <a:tcPr anchor="ctr"/>
                </a:tc>
                <a:extLst>
                  <a:ext uri="{0D108BD9-81ED-4DB2-BD59-A6C34878D82A}">
                    <a16:rowId xmlns:a16="http://schemas.microsoft.com/office/drawing/2014/main" val="4215874227"/>
                  </a:ext>
                </a:extLst>
              </a:tr>
              <a:tr h="712941">
                <a:tc>
                  <a:txBody>
                    <a:bodyPr/>
                    <a:lstStyle/>
                    <a:p>
                      <a:pPr>
                        <a:buNone/>
                      </a:pPr>
                      <a:r>
                        <a:rPr lang="en-US" sz="1600" b="1"/>
                        <a:t>Checksum</a:t>
                      </a:r>
                      <a:endParaRPr lang="en-US" sz="1600"/>
                    </a:p>
                  </a:txBody>
                  <a:tcPr anchor="ctr"/>
                </a:tc>
                <a:tc>
                  <a:txBody>
                    <a:bodyPr/>
                    <a:lstStyle/>
                    <a:p>
                      <a:pPr>
                        <a:buNone/>
                      </a:pPr>
                      <a:r>
                        <a:rPr lang="en-US" sz="1600"/>
                        <a:t>16 bits</a:t>
                      </a:r>
                    </a:p>
                  </a:txBody>
                  <a:tcPr anchor="ctr"/>
                </a:tc>
                <a:tc>
                  <a:txBody>
                    <a:bodyPr/>
                    <a:lstStyle/>
                    <a:p>
                      <a:pPr>
                        <a:buNone/>
                      </a:pPr>
                      <a:r>
                        <a:rPr lang="en-US" sz="1600"/>
                        <a:t>Used for error-checking the ICMP message (like parity for errors)</a:t>
                      </a:r>
                    </a:p>
                  </a:txBody>
                  <a:tcPr anchor="ctr"/>
                </a:tc>
                <a:extLst>
                  <a:ext uri="{0D108BD9-81ED-4DB2-BD59-A6C34878D82A}">
                    <a16:rowId xmlns:a16="http://schemas.microsoft.com/office/drawing/2014/main" val="3431082397"/>
                  </a:ext>
                </a:extLst>
              </a:tr>
              <a:tr h="1980391">
                <a:tc>
                  <a:txBody>
                    <a:bodyPr/>
                    <a:lstStyle/>
                    <a:p>
                      <a:pPr>
                        <a:buNone/>
                      </a:pPr>
                      <a:r>
                        <a:rPr lang="en-US" sz="1600" b="1" dirty="0"/>
                        <a:t>Extended  Header</a:t>
                      </a:r>
                      <a:endParaRPr lang="en-US" sz="1600" dirty="0"/>
                    </a:p>
                  </a:txBody>
                  <a:tcPr anchor="ctr"/>
                </a:tc>
                <a:tc>
                  <a:txBody>
                    <a:bodyPr/>
                    <a:lstStyle/>
                    <a:p>
                      <a:pPr>
                        <a:buNone/>
                      </a:pPr>
                      <a:r>
                        <a:rPr lang="en-US" sz="1600" dirty="0"/>
                        <a:t>32 bits</a:t>
                      </a:r>
                    </a:p>
                  </a:txBody>
                  <a:tcPr anchor="ctr"/>
                </a:tc>
                <a:tc>
                  <a:txBody>
                    <a:bodyPr/>
                    <a:lstStyle/>
                    <a:p>
                      <a:pPr>
                        <a:buNone/>
                      </a:pPr>
                      <a:r>
                        <a:rPr lang="en-US" sz="1600" dirty="0"/>
                        <a:t>Varies depending on the Type and Code. For example: • Echo messages include an </a:t>
                      </a:r>
                      <a:r>
                        <a:rPr lang="en-US" sz="1600" b="1" dirty="0"/>
                        <a:t>Identifier</a:t>
                      </a:r>
                      <a:r>
                        <a:rPr lang="en-US" sz="1600" dirty="0"/>
                        <a:t> and </a:t>
                      </a:r>
                      <a:r>
                        <a:rPr lang="en-US" sz="1600" b="1" dirty="0"/>
                        <a:t>Sequence Number</a:t>
                      </a:r>
                      <a:r>
                        <a:rPr lang="en-US" sz="1600" dirty="0"/>
                        <a:t> • Error messages contain the </a:t>
                      </a:r>
                      <a:r>
                        <a:rPr lang="en-US" sz="1600" b="1" dirty="0"/>
                        <a:t>IP header</a:t>
                      </a:r>
                      <a:r>
                        <a:rPr lang="en-US" sz="1600" dirty="0"/>
                        <a:t> and </a:t>
                      </a:r>
                      <a:r>
                        <a:rPr lang="en-US" sz="1600" b="1" dirty="0"/>
                        <a:t>first 8 bytes of the original packet</a:t>
                      </a:r>
                      <a:endParaRPr lang="en-US" sz="1600" dirty="0"/>
                    </a:p>
                  </a:txBody>
                  <a:tcPr anchor="ctr"/>
                </a:tc>
                <a:extLst>
                  <a:ext uri="{0D108BD9-81ED-4DB2-BD59-A6C34878D82A}">
                    <a16:rowId xmlns:a16="http://schemas.microsoft.com/office/drawing/2014/main" val="4067925987"/>
                  </a:ext>
                </a:extLst>
              </a:tr>
            </a:tbl>
          </a:graphicData>
        </a:graphic>
      </p:graphicFrame>
    </p:spTree>
    <p:extLst>
      <p:ext uri="{BB962C8B-B14F-4D97-AF65-F5344CB8AC3E}">
        <p14:creationId xmlns:p14="http://schemas.microsoft.com/office/powerpoint/2010/main" val="2558940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8075295" cy="4244752"/>
          </a:xfrm>
          <a:prstGeom prst="rect">
            <a:avLst/>
          </a:prstGeom>
        </p:spPr>
        <p:txBody>
          <a:bodyPr vert="horz" wrap="square" lIns="0" tIns="0" rIns="0" bIns="0" rtlCol="0">
            <a:spAutoFit/>
          </a:bodyPr>
          <a:lstStyle/>
          <a:p>
            <a:pPr marL="12700">
              <a:lnSpc>
                <a:spcPct val="100000"/>
              </a:lnSpc>
              <a:spcBef>
                <a:spcPts val="690"/>
              </a:spcBef>
            </a:pPr>
            <a:r>
              <a:rPr sz="4000" spc="-25" dirty="0">
                <a:solidFill>
                  <a:srgbClr val="424455"/>
                </a:solidFill>
                <a:latin typeface="Trebuchet MS"/>
                <a:cs typeface="Trebuchet MS"/>
              </a:rPr>
              <a:t>ARP</a:t>
            </a:r>
            <a:r>
              <a:rPr sz="4000" spc="130" dirty="0">
                <a:solidFill>
                  <a:srgbClr val="424455"/>
                </a:solidFill>
                <a:latin typeface="Times New Roman"/>
                <a:cs typeface="Times New Roman"/>
              </a:rPr>
              <a:t> </a:t>
            </a:r>
            <a:r>
              <a:rPr sz="4000" spc="-25" dirty="0">
                <a:solidFill>
                  <a:srgbClr val="424455"/>
                </a:solidFill>
                <a:latin typeface="Trebuchet MS"/>
                <a:cs typeface="Trebuchet MS"/>
              </a:rPr>
              <a:t>(Addres</a:t>
            </a:r>
            <a:r>
              <a:rPr sz="4000" spc="-20" dirty="0">
                <a:solidFill>
                  <a:srgbClr val="424455"/>
                </a:solidFill>
                <a:latin typeface="Trebuchet MS"/>
                <a:cs typeface="Trebuchet MS"/>
              </a:rPr>
              <a:t>s</a:t>
            </a:r>
            <a:r>
              <a:rPr sz="4000" spc="229" dirty="0">
                <a:solidFill>
                  <a:srgbClr val="424455"/>
                </a:solidFill>
                <a:latin typeface="Times New Roman"/>
                <a:cs typeface="Times New Roman"/>
              </a:rPr>
              <a:t> </a:t>
            </a:r>
            <a:r>
              <a:rPr sz="4000" spc="-180" dirty="0">
                <a:solidFill>
                  <a:srgbClr val="424455"/>
                </a:solidFill>
                <a:latin typeface="Trebuchet MS"/>
                <a:cs typeface="Trebuchet MS"/>
              </a:rPr>
              <a:t>R</a:t>
            </a:r>
            <a:r>
              <a:rPr sz="4000" spc="-25" dirty="0">
                <a:solidFill>
                  <a:srgbClr val="424455"/>
                </a:solidFill>
                <a:latin typeface="Trebuchet MS"/>
                <a:cs typeface="Trebuchet MS"/>
              </a:rPr>
              <a:t>esolut</a:t>
            </a:r>
            <a:r>
              <a:rPr sz="4000" spc="-5" dirty="0">
                <a:solidFill>
                  <a:srgbClr val="424455"/>
                </a:solidFill>
                <a:latin typeface="Trebuchet MS"/>
                <a:cs typeface="Trebuchet MS"/>
              </a:rPr>
              <a:t>i</a:t>
            </a:r>
            <a:r>
              <a:rPr sz="4000" spc="-25" dirty="0">
                <a:solidFill>
                  <a:srgbClr val="424455"/>
                </a:solidFill>
                <a:latin typeface="Trebuchet MS"/>
                <a:cs typeface="Trebuchet MS"/>
              </a:rPr>
              <a:t>on</a:t>
            </a:r>
            <a:r>
              <a:rPr sz="4000" spc="204" dirty="0">
                <a:solidFill>
                  <a:srgbClr val="424455"/>
                </a:solidFill>
                <a:latin typeface="Times New Roman"/>
                <a:cs typeface="Times New Roman"/>
              </a:rPr>
              <a:t> </a:t>
            </a:r>
            <a:r>
              <a:rPr sz="4000" spc="-215" dirty="0">
                <a:solidFill>
                  <a:srgbClr val="424455"/>
                </a:solidFill>
                <a:latin typeface="Trebuchet MS"/>
                <a:cs typeface="Trebuchet MS"/>
              </a:rPr>
              <a:t>P</a:t>
            </a:r>
            <a:r>
              <a:rPr sz="4000" spc="-20" dirty="0">
                <a:solidFill>
                  <a:srgbClr val="424455"/>
                </a:solidFill>
                <a:latin typeface="Trebuchet MS"/>
                <a:cs typeface="Trebuchet MS"/>
              </a:rPr>
              <a:t>rotocol)</a:t>
            </a:r>
            <a:endParaRPr sz="4000" dirty="0">
              <a:latin typeface="Trebuchet MS"/>
              <a:cs typeface="Trebuchet MS"/>
            </a:endParaRPr>
          </a:p>
          <a:p>
            <a:pPr marL="355600" indent="-342900">
              <a:lnSpc>
                <a:spcPct val="100000"/>
              </a:lnSpc>
              <a:spcBef>
                <a:spcPts val="1905"/>
              </a:spcBef>
              <a:buFont typeface="Arial"/>
              <a:buChar char="•"/>
              <a:tabLst>
                <a:tab pos="355600" algn="l"/>
              </a:tabLst>
            </a:pPr>
            <a:r>
              <a:rPr sz="2200" spc="-10" dirty="0">
                <a:latin typeface="Times New Roman"/>
                <a:cs typeface="Times New Roman"/>
              </a:rPr>
              <a:t>In</a:t>
            </a:r>
            <a:r>
              <a:rPr sz="2200" spc="5" dirty="0">
                <a:latin typeface="Times New Roman"/>
                <a:cs typeface="Times New Roman"/>
              </a:rPr>
              <a:t> </a:t>
            </a:r>
            <a:r>
              <a:rPr sz="2200" spc="-10" dirty="0">
                <a:latin typeface="Times New Roman"/>
                <a:cs typeface="Times New Roman"/>
              </a:rPr>
              <a:t>a</a:t>
            </a:r>
            <a:r>
              <a:rPr sz="2200" spc="-5" dirty="0">
                <a:latin typeface="Times New Roman"/>
                <a:cs typeface="Times New Roman"/>
              </a:rPr>
              <a:t> </a:t>
            </a:r>
            <a:r>
              <a:rPr sz="2200" spc="-10" dirty="0">
                <a:latin typeface="Times New Roman"/>
                <a:cs typeface="Times New Roman"/>
              </a:rPr>
              <a:t>local</a:t>
            </a:r>
            <a:r>
              <a:rPr sz="2200" dirty="0">
                <a:latin typeface="Times New Roman"/>
                <a:cs typeface="Times New Roman"/>
              </a:rPr>
              <a:t> </a:t>
            </a:r>
            <a:r>
              <a:rPr sz="2200" spc="-15" dirty="0">
                <a:latin typeface="Times New Roman"/>
                <a:cs typeface="Times New Roman"/>
              </a:rPr>
              <a:t>LAN,</a:t>
            </a:r>
            <a:r>
              <a:rPr sz="2200" spc="15" dirty="0">
                <a:latin typeface="Times New Roman"/>
                <a:cs typeface="Times New Roman"/>
              </a:rPr>
              <a:t> </a:t>
            </a:r>
            <a:r>
              <a:rPr sz="2200" spc="-15" dirty="0">
                <a:latin typeface="Times New Roman"/>
                <a:cs typeface="Times New Roman"/>
              </a:rPr>
              <a:t>Co</a:t>
            </a:r>
            <a:r>
              <a:rPr sz="2200" spc="-35" dirty="0">
                <a:latin typeface="Times New Roman"/>
                <a:cs typeface="Times New Roman"/>
              </a:rPr>
              <a:t>m</a:t>
            </a:r>
            <a:r>
              <a:rPr sz="2200" spc="-15" dirty="0">
                <a:latin typeface="Times New Roman"/>
                <a:cs typeface="Times New Roman"/>
              </a:rPr>
              <a:t>p</a:t>
            </a:r>
            <a:r>
              <a:rPr sz="2200" spc="-10" dirty="0">
                <a:latin typeface="Times New Roman"/>
                <a:cs typeface="Times New Roman"/>
              </a:rPr>
              <a:t>uters</a:t>
            </a:r>
            <a:r>
              <a:rPr sz="2200" spc="15" dirty="0">
                <a:latin typeface="Times New Roman"/>
                <a:cs typeface="Times New Roman"/>
              </a:rPr>
              <a:t> </a:t>
            </a:r>
            <a:r>
              <a:rPr sz="2200" spc="-15" dirty="0">
                <a:latin typeface="Times New Roman"/>
                <a:cs typeface="Times New Roman"/>
              </a:rPr>
              <a:t>co</a:t>
            </a:r>
            <a:r>
              <a:rPr sz="2200" spc="-35" dirty="0">
                <a:latin typeface="Times New Roman"/>
                <a:cs typeface="Times New Roman"/>
              </a:rPr>
              <a:t>m</a:t>
            </a:r>
            <a:r>
              <a:rPr sz="2200" spc="-40" dirty="0">
                <a:latin typeface="Times New Roman"/>
                <a:cs typeface="Times New Roman"/>
              </a:rPr>
              <a:t>m</a:t>
            </a:r>
            <a:r>
              <a:rPr sz="2200" spc="-15" dirty="0">
                <a:latin typeface="Times New Roman"/>
                <a:cs typeface="Times New Roman"/>
              </a:rPr>
              <a:t>u</a:t>
            </a:r>
            <a:r>
              <a:rPr sz="2200" spc="-10" dirty="0">
                <a:latin typeface="Times New Roman"/>
                <a:cs typeface="Times New Roman"/>
              </a:rPr>
              <a:t>nicates</a:t>
            </a:r>
            <a:r>
              <a:rPr sz="2200" spc="30" dirty="0">
                <a:latin typeface="Times New Roman"/>
                <a:cs typeface="Times New Roman"/>
              </a:rPr>
              <a:t> </a:t>
            </a:r>
            <a:r>
              <a:rPr sz="2200" spc="-10" dirty="0">
                <a:latin typeface="Times New Roman"/>
                <a:cs typeface="Times New Roman"/>
              </a:rPr>
              <a:t>usin</a:t>
            </a:r>
            <a:r>
              <a:rPr sz="2200" spc="-15" dirty="0">
                <a:latin typeface="Times New Roman"/>
                <a:cs typeface="Times New Roman"/>
              </a:rPr>
              <a:t>g</a:t>
            </a:r>
            <a:r>
              <a:rPr sz="2200" dirty="0">
                <a:latin typeface="Times New Roman"/>
                <a:cs typeface="Times New Roman"/>
              </a:rPr>
              <a:t> </a:t>
            </a:r>
            <a:r>
              <a:rPr sz="2200" spc="-20" dirty="0">
                <a:latin typeface="Times New Roman"/>
                <a:cs typeface="Times New Roman"/>
              </a:rPr>
              <a:t>MAC</a:t>
            </a:r>
            <a:r>
              <a:rPr sz="2200" spc="-10"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a:t>
            </a:r>
            <a:r>
              <a:rPr sz="2200" spc="-15" dirty="0">
                <a:latin typeface="Times New Roman"/>
                <a:cs typeface="Times New Roman"/>
              </a:rPr>
              <a:t>s</a:t>
            </a:r>
            <a:r>
              <a:rPr sz="2200" spc="-10" dirty="0">
                <a:latin typeface="Times New Roman"/>
                <a:cs typeface="Times New Roman"/>
              </a:rPr>
              <a:t>.</a:t>
            </a:r>
            <a:endParaRPr sz="2200" dirty="0">
              <a:latin typeface="Times New Roman"/>
              <a:cs typeface="Times New Roman"/>
            </a:endParaRPr>
          </a:p>
          <a:p>
            <a:pPr marL="355600" marR="5715" indent="-342900" algn="just">
              <a:lnSpc>
                <a:spcPct val="100000"/>
              </a:lnSpc>
              <a:buFont typeface="Arial"/>
              <a:buChar char="•"/>
              <a:tabLst>
                <a:tab pos="355600" algn="l"/>
              </a:tabLst>
            </a:pPr>
            <a:r>
              <a:rPr sz="2200" spc="-15" dirty="0">
                <a:latin typeface="Times New Roman"/>
                <a:cs typeface="Times New Roman"/>
              </a:rPr>
              <a:t>S</a:t>
            </a:r>
            <a:r>
              <a:rPr sz="2200" spc="-10" dirty="0">
                <a:latin typeface="Times New Roman"/>
                <a:cs typeface="Times New Roman"/>
              </a:rPr>
              <a:t>o</a:t>
            </a:r>
            <a:r>
              <a:rPr sz="2200" spc="-20" dirty="0">
                <a:latin typeface="Times New Roman"/>
                <a:cs typeface="Times New Roman"/>
              </a:rPr>
              <a:t>me</a:t>
            </a:r>
            <a:r>
              <a:rPr sz="2200" spc="-10" dirty="0">
                <a:latin typeface="Times New Roman"/>
                <a:cs typeface="Times New Roman"/>
              </a:rPr>
              <a:t>t</a:t>
            </a:r>
            <a:r>
              <a:rPr sz="2200" dirty="0">
                <a:latin typeface="Times New Roman"/>
                <a:cs typeface="Times New Roman"/>
              </a:rPr>
              <a:t>i</a:t>
            </a:r>
            <a:r>
              <a:rPr sz="2200" spc="-20" dirty="0">
                <a:latin typeface="Times New Roman"/>
                <a:cs typeface="Times New Roman"/>
              </a:rPr>
              <a:t>me</a:t>
            </a:r>
            <a:r>
              <a:rPr sz="2200" spc="-10" dirty="0">
                <a:latin typeface="Times New Roman"/>
                <a:cs typeface="Times New Roman"/>
              </a:rPr>
              <a:t>s</a:t>
            </a:r>
            <a:r>
              <a:rPr sz="2200" dirty="0">
                <a:latin typeface="Times New Roman"/>
                <a:cs typeface="Times New Roman"/>
              </a:rPr>
              <a:t> </a:t>
            </a:r>
            <a:r>
              <a:rPr sz="2200" spc="110" dirty="0">
                <a:latin typeface="Times New Roman"/>
                <a:cs typeface="Times New Roman"/>
              </a:rPr>
              <a:t> </a:t>
            </a:r>
            <a:r>
              <a:rPr sz="2200" spc="-10" dirty="0">
                <a:latin typeface="Times New Roman"/>
                <a:cs typeface="Times New Roman"/>
              </a:rPr>
              <a:t>it</a:t>
            </a:r>
            <a:r>
              <a:rPr sz="2200" dirty="0">
                <a:latin typeface="Times New Roman"/>
                <a:cs typeface="Times New Roman"/>
              </a:rPr>
              <a:t> </a:t>
            </a:r>
            <a:r>
              <a:rPr sz="2200" spc="135" dirty="0">
                <a:latin typeface="Times New Roman"/>
                <a:cs typeface="Times New Roman"/>
              </a:rPr>
              <a:t> </a:t>
            </a:r>
            <a:r>
              <a:rPr sz="2200" spc="-40" dirty="0">
                <a:latin typeface="Times New Roman"/>
                <a:cs typeface="Times New Roman"/>
              </a:rPr>
              <a:t>m</a:t>
            </a:r>
            <a:r>
              <a:rPr sz="2200" spc="-15" dirty="0">
                <a:latin typeface="Times New Roman"/>
                <a:cs typeface="Times New Roman"/>
              </a:rPr>
              <a:t>ay</a:t>
            </a:r>
            <a:r>
              <a:rPr sz="2200" dirty="0">
                <a:latin typeface="Times New Roman"/>
                <a:cs typeface="Times New Roman"/>
              </a:rPr>
              <a:t> </a:t>
            </a:r>
            <a:r>
              <a:rPr sz="2200" spc="125" dirty="0">
                <a:latin typeface="Times New Roman"/>
                <a:cs typeface="Times New Roman"/>
              </a:rPr>
              <a:t> </a:t>
            </a:r>
            <a:r>
              <a:rPr sz="2200" spc="-15" dirty="0">
                <a:latin typeface="Times New Roman"/>
                <a:cs typeface="Times New Roman"/>
              </a:rPr>
              <a:t>so</a:t>
            </a:r>
            <a:r>
              <a:rPr sz="2200" dirty="0">
                <a:latin typeface="Times New Roman"/>
                <a:cs typeface="Times New Roman"/>
              </a:rPr>
              <a:t> </a:t>
            </a:r>
            <a:r>
              <a:rPr sz="2200" spc="114" dirty="0">
                <a:latin typeface="Times New Roman"/>
                <a:cs typeface="Times New Roman"/>
              </a:rPr>
              <a:t> </a:t>
            </a:r>
            <a:r>
              <a:rPr sz="2200" spc="-15" dirty="0">
                <a:latin typeface="Times New Roman"/>
                <a:cs typeface="Times New Roman"/>
              </a:rPr>
              <a:t>h</a:t>
            </a:r>
            <a:r>
              <a:rPr sz="2200" spc="-20" dirty="0">
                <a:latin typeface="Times New Roman"/>
                <a:cs typeface="Times New Roman"/>
              </a:rPr>
              <a:t>a</a:t>
            </a:r>
            <a:r>
              <a:rPr sz="2200" spc="-15" dirty="0">
                <a:latin typeface="Times New Roman"/>
                <a:cs typeface="Times New Roman"/>
              </a:rPr>
              <a:t>p</a:t>
            </a:r>
            <a:r>
              <a:rPr sz="2200" spc="-10" dirty="0">
                <a:latin typeface="Times New Roman"/>
                <a:cs typeface="Times New Roman"/>
              </a:rPr>
              <a:t>p</a:t>
            </a:r>
            <a:r>
              <a:rPr sz="2200" spc="-15" dirty="0">
                <a:latin typeface="Times New Roman"/>
                <a:cs typeface="Times New Roman"/>
              </a:rPr>
              <a:t>en</a:t>
            </a:r>
            <a:r>
              <a:rPr sz="2200" dirty="0">
                <a:latin typeface="Times New Roman"/>
                <a:cs typeface="Times New Roman"/>
              </a:rPr>
              <a:t> </a:t>
            </a:r>
            <a:r>
              <a:rPr sz="2200" spc="120" dirty="0">
                <a:latin typeface="Times New Roman"/>
                <a:cs typeface="Times New Roman"/>
              </a:rPr>
              <a:t> </a:t>
            </a:r>
            <a:r>
              <a:rPr sz="2200" spc="-10" dirty="0">
                <a:latin typeface="Times New Roman"/>
                <a:cs typeface="Times New Roman"/>
              </a:rPr>
              <a:t>that</a:t>
            </a:r>
            <a:r>
              <a:rPr sz="2200" dirty="0">
                <a:latin typeface="Times New Roman"/>
                <a:cs typeface="Times New Roman"/>
              </a:rPr>
              <a:t> </a:t>
            </a:r>
            <a:r>
              <a:rPr sz="2200" spc="110" dirty="0">
                <a:latin typeface="Times New Roman"/>
                <a:cs typeface="Times New Roman"/>
              </a:rPr>
              <a:t> </a:t>
            </a:r>
            <a:r>
              <a:rPr sz="2200" spc="-25" dirty="0">
                <a:latin typeface="Times New Roman"/>
                <a:cs typeface="Times New Roman"/>
              </a:rPr>
              <a:t>S</a:t>
            </a:r>
            <a:r>
              <a:rPr sz="2200" spc="-15" dirty="0">
                <a:latin typeface="Times New Roman"/>
                <a:cs typeface="Times New Roman"/>
              </a:rPr>
              <a:t>o</a:t>
            </a:r>
            <a:r>
              <a:rPr sz="2200" spc="-10" dirty="0">
                <a:latin typeface="Times New Roman"/>
                <a:cs typeface="Times New Roman"/>
              </a:rPr>
              <a:t>urce</a:t>
            </a:r>
            <a:r>
              <a:rPr sz="2200" dirty="0">
                <a:latin typeface="Times New Roman"/>
                <a:cs typeface="Times New Roman"/>
              </a:rPr>
              <a:t> </a:t>
            </a:r>
            <a:r>
              <a:rPr sz="2200" spc="110" dirty="0">
                <a:latin typeface="Times New Roman"/>
                <a:cs typeface="Times New Roman"/>
              </a:rPr>
              <a:t> </a:t>
            </a:r>
            <a:r>
              <a:rPr sz="2200" spc="-15" dirty="0">
                <a:latin typeface="Times New Roman"/>
                <a:cs typeface="Times New Roman"/>
              </a:rPr>
              <a:t>k</a:t>
            </a:r>
            <a:r>
              <a:rPr sz="2200" spc="-10" dirty="0">
                <a:latin typeface="Times New Roman"/>
                <a:cs typeface="Times New Roman"/>
              </a:rPr>
              <a:t>n</a:t>
            </a:r>
            <a:r>
              <a:rPr sz="2200" spc="-15" dirty="0">
                <a:latin typeface="Times New Roman"/>
                <a:cs typeface="Times New Roman"/>
              </a:rPr>
              <a:t>ows</a:t>
            </a:r>
            <a:r>
              <a:rPr sz="2200" dirty="0">
                <a:latin typeface="Times New Roman"/>
                <a:cs typeface="Times New Roman"/>
              </a:rPr>
              <a:t> </a:t>
            </a:r>
            <a:r>
              <a:rPr sz="2200" spc="105" dirty="0">
                <a:latin typeface="Times New Roman"/>
                <a:cs typeface="Times New Roman"/>
              </a:rPr>
              <a:t> </a:t>
            </a:r>
            <a:r>
              <a:rPr sz="2200" spc="-10" dirty="0">
                <a:latin typeface="Times New Roman"/>
                <a:cs typeface="Times New Roman"/>
              </a:rPr>
              <a:t>IP</a:t>
            </a:r>
            <a:r>
              <a:rPr sz="2200" dirty="0">
                <a:latin typeface="Times New Roman"/>
                <a:cs typeface="Times New Roman"/>
              </a:rPr>
              <a:t> </a:t>
            </a:r>
            <a:r>
              <a:rPr sz="2200" spc="30"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dress</a:t>
            </a:r>
            <a:r>
              <a:rPr sz="2200" dirty="0">
                <a:latin typeface="Times New Roman"/>
                <a:cs typeface="Times New Roman"/>
              </a:rPr>
              <a:t> </a:t>
            </a:r>
            <a:r>
              <a:rPr sz="2200" spc="120" dirty="0">
                <a:latin typeface="Times New Roman"/>
                <a:cs typeface="Times New Roman"/>
              </a:rPr>
              <a:t> </a:t>
            </a:r>
            <a:r>
              <a:rPr sz="2200" spc="-5" dirty="0">
                <a:latin typeface="Times New Roman"/>
                <a:cs typeface="Times New Roman"/>
              </a:rPr>
              <a:t>of </a:t>
            </a:r>
            <a:r>
              <a:rPr sz="2200" spc="-10" dirty="0">
                <a:latin typeface="Times New Roman"/>
                <a:cs typeface="Times New Roman"/>
              </a:rPr>
              <a:t>destination,</a:t>
            </a:r>
            <a:r>
              <a:rPr sz="2200" dirty="0">
                <a:latin typeface="Times New Roman"/>
                <a:cs typeface="Times New Roman"/>
              </a:rPr>
              <a:t> </a:t>
            </a:r>
            <a:r>
              <a:rPr sz="2200" spc="-10" dirty="0">
                <a:latin typeface="Times New Roman"/>
                <a:cs typeface="Times New Roman"/>
              </a:rPr>
              <a:t>but not </a:t>
            </a:r>
            <a:r>
              <a:rPr sz="2200" spc="-15" dirty="0">
                <a:latin typeface="Times New Roman"/>
                <a:cs typeface="Times New Roman"/>
              </a:rPr>
              <a:t>P</a:t>
            </a:r>
            <a:r>
              <a:rPr sz="2200" spc="-10" dirty="0">
                <a:latin typeface="Times New Roman"/>
                <a:cs typeface="Times New Roman"/>
              </a:rPr>
              <a:t>h</a:t>
            </a:r>
            <a:r>
              <a:rPr sz="2200" dirty="0">
                <a:latin typeface="Times New Roman"/>
                <a:cs typeface="Times New Roman"/>
              </a:rPr>
              <a:t>y</a:t>
            </a:r>
            <a:r>
              <a:rPr sz="2200" spc="-10" dirty="0">
                <a:latin typeface="Times New Roman"/>
                <a:cs typeface="Times New Roman"/>
              </a:rPr>
              <a:t>sic</a:t>
            </a:r>
            <a:r>
              <a:rPr sz="2200" spc="-20" dirty="0">
                <a:latin typeface="Times New Roman"/>
                <a:cs typeface="Times New Roman"/>
              </a:rPr>
              <a:t>a</a:t>
            </a:r>
            <a:r>
              <a:rPr sz="2200" spc="-10" dirty="0">
                <a:latin typeface="Times New Roman"/>
                <a:cs typeface="Times New Roman"/>
              </a:rPr>
              <a:t>l</a:t>
            </a:r>
            <a:r>
              <a:rPr sz="2200" spc="-5"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a:t>
            </a:r>
            <a:r>
              <a:rPr sz="2200" spc="-15" dirty="0">
                <a:latin typeface="Times New Roman"/>
                <a:cs typeface="Times New Roman"/>
              </a:rPr>
              <a:t>s</a:t>
            </a:r>
            <a:r>
              <a:rPr sz="2200" spc="-10" dirty="0">
                <a:latin typeface="Times New Roman"/>
                <a:cs typeface="Times New Roman"/>
              </a:rPr>
              <a:t>.</a:t>
            </a:r>
            <a:endParaRPr sz="2200" dirty="0">
              <a:latin typeface="Times New Roman"/>
              <a:cs typeface="Times New Roman"/>
            </a:endParaRPr>
          </a:p>
          <a:p>
            <a:pPr marL="355600" indent="-342900">
              <a:lnSpc>
                <a:spcPct val="100000"/>
              </a:lnSpc>
              <a:buFont typeface="Arial"/>
              <a:buChar char="•"/>
              <a:tabLst>
                <a:tab pos="355600" algn="l"/>
              </a:tabLst>
            </a:pPr>
            <a:r>
              <a:rPr sz="2200" spc="-10" dirty="0">
                <a:latin typeface="Times New Roman"/>
                <a:cs typeface="Times New Roman"/>
              </a:rPr>
              <a:t>In</a:t>
            </a:r>
            <a:r>
              <a:rPr sz="2200" spc="90" dirty="0">
                <a:latin typeface="Times New Roman"/>
                <a:cs typeface="Times New Roman"/>
              </a:rPr>
              <a:t> </a:t>
            </a:r>
            <a:r>
              <a:rPr sz="2200" spc="-10" dirty="0">
                <a:latin typeface="Times New Roman"/>
                <a:cs typeface="Times New Roman"/>
              </a:rPr>
              <a:t>such</a:t>
            </a:r>
            <a:r>
              <a:rPr sz="2200" spc="85" dirty="0">
                <a:latin typeface="Times New Roman"/>
                <a:cs typeface="Times New Roman"/>
              </a:rPr>
              <a:t> </a:t>
            </a:r>
            <a:r>
              <a:rPr sz="2200" spc="-15" dirty="0">
                <a:latin typeface="Times New Roman"/>
                <a:cs typeface="Times New Roman"/>
              </a:rPr>
              <a:t>Ca</a:t>
            </a:r>
            <a:r>
              <a:rPr sz="2200" spc="-20" dirty="0">
                <a:latin typeface="Times New Roman"/>
                <a:cs typeface="Times New Roman"/>
              </a:rPr>
              <a:t>s</a:t>
            </a:r>
            <a:r>
              <a:rPr sz="2200" spc="-10" dirty="0">
                <a:latin typeface="Times New Roman"/>
                <a:cs typeface="Times New Roman"/>
              </a:rPr>
              <a:t>e,</a:t>
            </a:r>
            <a:r>
              <a:rPr sz="2200" spc="70" dirty="0">
                <a:latin typeface="Times New Roman"/>
                <a:cs typeface="Times New Roman"/>
              </a:rPr>
              <a:t> </a:t>
            </a:r>
            <a:r>
              <a:rPr sz="2200" spc="-10" dirty="0">
                <a:latin typeface="Times New Roman"/>
                <a:cs typeface="Times New Roman"/>
              </a:rPr>
              <a:t>the</a:t>
            </a:r>
            <a:r>
              <a:rPr sz="2200" spc="85" dirty="0">
                <a:latin typeface="Times New Roman"/>
                <a:cs typeface="Times New Roman"/>
              </a:rPr>
              <a:t> </a:t>
            </a:r>
            <a:r>
              <a:rPr sz="2200" spc="-10" dirty="0">
                <a:latin typeface="Times New Roman"/>
                <a:cs typeface="Times New Roman"/>
              </a:rPr>
              <a:t>source</a:t>
            </a:r>
            <a:r>
              <a:rPr sz="2200" spc="80" dirty="0">
                <a:latin typeface="Times New Roman"/>
                <a:cs typeface="Times New Roman"/>
              </a:rPr>
              <a:t> </a:t>
            </a:r>
            <a:r>
              <a:rPr sz="2200" spc="-10" dirty="0">
                <a:latin typeface="Times New Roman"/>
                <a:cs typeface="Times New Roman"/>
              </a:rPr>
              <a:t>bro</a:t>
            </a:r>
            <a:r>
              <a:rPr sz="2200" spc="-15" dirty="0">
                <a:latin typeface="Times New Roman"/>
                <a:cs typeface="Times New Roman"/>
              </a:rPr>
              <a:t>adc</a:t>
            </a:r>
            <a:r>
              <a:rPr sz="2200" spc="-20" dirty="0">
                <a:latin typeface="Times New Roman"/>
                <a:cs typeface="Times New Roman"/>
              </a:rPr>
              <a:t>a</a:t>
            </a:r>
            <a:r>
              <a:rPr sz="2200" spc="-10" dirty="0">
                <a:latin typeface="Times New Roman"/>
                <a:cs typeface="Times New Roman"/>
              </a:rPr>
              <a:t>sts</a:t>
            </a:r>
            <a:r>
              <a:rPr sz="2200" spc="80" dirty="0">
                <a:latin typeface="Times New Roman"/>
                <a:cs typeface="Times New Roman"/>
              </a:rPr>
              <a:t> </a:t>
            </a:r>
            <a:r>
              <a:rPr sz="2200" spc="-15" dirty="0">
                <a:latin typeface="Times New Roman"/>
                <a:cs typeface="Times New Roman"/>
              </a:rPr>
              <a:t>an</a:t>
            </a:r>
            <a:r>
              <a:rPr sz="2200" spc="75" dirty="0">
                <a:latin typeface="Times New Roman"/>
                <a:cs typeface="Times New Roman"/>
              </a:rPr>
              <a:t> </a:t>
            </a:r>
            <a:r>
              <a:rPr sz="2200" spc="-25" dirty="0">
                <a:latin typeface="Times New Roman"/>
                <a:cs typeface="Times New Roman"/>
              </a:rPr>
              <a:t>AR</a:t>
            </a:r>
            <a:r>
              <a:rPr sz="2200" spc="-15" dirty="0">
                <a:latin typeface="Times New Roman"/>
                <a:cs typeface="Times New Roman"/>
              </a:rPr>
              <a:t>P</a:t>
            </a:r>
            <a:r>
              <a:rPr sz="2200" spc="5" dirty="0">
                <a:latin typeface="Times New Roman"/>
                <a:cs typeface="Times New Roman"/>
              </a:rPr>
              <a:t> </a:t>
            </a:r>
            <a:r>
              <a:rPr sz="2200" spc="-10" dirty="0">
                <a:latin typeface="Times New Roman"/>
                <a:cs typeface="Times New Roman"/>
              </a:rPr>
              <a:t>packet</a:t>
            </a:r>
            <a:r>
              <a:rPr sz="2200" spc="80" dirty="0">
                <a:latin typeface="Times New Roman"/>
                <a:cs typeface="Times New Roman"/>
              </a:rPr>
              <a:t> </a:t>
            </a:r>
            <a:r>
              <a:rPr sz="2200" spc="-5" dirty="0">
                <a:latin typeface="Times New Roman"/>
                <a:cs typeface="Times New Roman"/>
              </a:rPr>
              <a:t>a</a:t>
            </a:r>
            <a:r>
              <a:rPr sz="2200" spc="-10" dirty="0">
                <a:latin typeface="Times New Roman"/>
                <a:cs typeface="Times New Roman"/>
              </a:rPr>
              <a:t>sking</a:t>
            </a:r>
            <a:r>
              <a:rPr sz="2200" spc="95" dirty="0">
                <a:latin typeface="Times New Roman"/>
                <a:cs typeface="Times New Roman"/>
              </a:rPr>
              <a:t> </a:t>
            </a:r>
            <a:r>
              <a:rPr sz="2200" spc="-10" dirty="0">
                <a:latin typeface="Times New Roman"/>
                <a:cs typeface="Times New Roman"/>
              </a:rPr>
              <a:t>for</a:t>
            </a:r>
            <a:r>
              <a:rPr sz="2200" spc="90" dirty="0">
                <a:latin typeface="Times New Roman"/>
                <a:cs typeface="Times New Roman"/>
              </a:rPr>
              <a:t> </a:t>
            </a:r>
            <a:r>
              <a:rPr sz="2200" spc="-20" dirty="0">
                <a:latin typeface="Times New Roman"/>
                <a:cs typeface="Times New Roman"/>
              </a:rPr>
              <a:t>M</a:t>
            </a:r>
            <a:r>
              <a:rPr sz="2200" spc="-35" dirty="0">
                <a:latin typeface="Times New Roman"/>
                <a:cs typeface="Times New Roman"/>
              </a:rPr>
              <a:t>A</a:t>
            </a:r>
            <a:r>
              <a:rPr sz="2200" spc="-15" dirty="0">
                <a:latin typeface="Times New Roman"/>
                <a:cs typeface="Times New Roman"/>
              </a:rPr>
              <a:t>C</a:t>
            </a:r>
            <a:endParaRPr sz="2200" dirty="0">
              <a:latin typeface="Times New Roman"/>
              <a:cs typeface="Times New Roman"/>
            </a:endParaRPr>
          </a:p>
          <a:p>
            <a:pPr marL="355600">
              <a:lnSpc>
                <a:spcPct val="100000"/>
              </a:lnSpc>
            </a:pPr>
            <a:r>
              <a:rPr sz="2200" spc="-15" dirty="0">
                <a:latin typeface="Times New Roman"/>
                <a:cs typeface="Times New Roman"/>
              </a:rPr>
              <a:t>ad</a:t>
            </a:r>
            <a:r>
              <a:rPr sz="2200" spc="-10" dirty="0">
                <a:latin typeface="Times New Roman"/>
                <a:cs typeface="Times New Roman"/>
              </a:rPr>
              <a:t>dress</a:t>
            </a:r>
            <a:r>
              <a:rPr sz="2200" spc="-5" dirty="0">
                <a:latin typeface="Times New Roman"/>
                <a:cs typeface="Times New Roman"/>
              </a:rPr>
              <a:t> </a:t>
            </a:r>
            <a:r>
              <a:rPr sz="2200" spc="-10" dirty="0">
                <a:latin typeface="Times New Roman"/>
                <a:cs typeface="Times New Roman"/>
              </a:rPr>
              <a:t>of</a:t>
            </a:r>
            <a:r>
              <a:rPr sz="2200" dirty="0">
                <a:latin typeface="Times New Roman"/>
                <a:cs typeface="Times New Roman"/>
              </a:rPr>
              <a:t> </a:t>
            </a:r>
            <a:r>
              <a:rPr sz="2200" spc="-15" dirty="0">
                <a:latin typeface="Times New Roman"/>
                <a:cs typeface="Times New Roman"/>
              </a:rPr>
              <a:t>co</a:t>
            </a:r>
            <a:r>
              <a:rPr sz="2200" spc="-35" dirty="0">
                <a:latin typeface="Times New Roman"/>
                <a:cs typeface="Times New Roman"/>
              </a:rPr>
              <a:t>m</a:t>
            </a:r>
            <a:r>
              <a:rPr sz="2200" spc="-15" dirty="0">
                <a:latin typeface="Times New Roman"/>
                <a:cs typeface="Times New Roman"/>
              </a:rPr>
              <a:t>p</a:t>
            </a:r>
            <a:r>
              <a:rPr sz="2200" spc="-10" dirty="0">
                <a:latin typeface="Times New Roman"/>
                <a:cs typeface="Times New Roman"/>
              </a:rPr>
              <a:t>uter</a:t>
            </a:r>
            <a:r>
              <a:rPr sz="2200" spc="15" dirty="0">
                <a:latin typeface="Times New Roman"/>
                <a:cs typeface="Times New Roman"/>
              </a:rPr>
              <a:t> </a:t>
            </a:r>
            <a:r>
              <a:rPr sz="2200" spc="-10" dirty="0">
                <a:latin typeface="Times New Roman"/>
                <a:cs typeface="Times New Roman"/>
              </a:rPr>
              <a:t>with</a:t>
            </a:r>
            <a:r>
              <a:rPr sz="2200" spc="5" dirty="0">
                <a:latin typeface="Times New Roman"/>
                <a:cs typeface="Times New Roman"/>
              </a:rPr>
              <a:t> </a:t>
            </a:r>
            <a:r>
              <a:rPr sz="2200" spc="-10" dirty="0">
                <a:latin typeface="Times New Roman"/>
                <a:cs typeface="Times New Roman"/>
              </a:rPr>
              <a:t>given</a:t>
            </a:r>
            <a:r>
              <a:rPr sz="2200" dirty="0">
                <a:latin typeface="Times New Roman"/>
                <a:cs typeface="Times New Roman"/>
              </a:rPr>
              <a:t> </a:t>
            </a:r>
            <a:r>
              <a:rPr sz="2200" spc="-10" dirty="0">
                <a:latin typeface="Times New Roman"/>
                <a:cs typeface="Times New Roman"/>
              </a:rPr>
              <a:t>I</a:t>
            </a:r>
            <a:r>
              <a:rPr sz="2200" spc="-254" dirty="0">
                <a:latin typeface="Times New Roman"/>
                <a:cs typeface="Times New Roman"/>
              </a:rPr>
              <a:t>P</a:t>
            </a:r>
            <a:r>
              <a:rPr sz="2200" spc="-10" dirty="0">
                <a:latin typeface="Times New Roman"/>
                <a:cs typeface="Times New Roman"/>
              </a:rPr>
              <a:t>.</a:t>
            </a:r>
            <a:endParaRPr sz="2200" dirty="0">
              <a:latin typeface="Times New Roman"/>
              <a:cs typeface="Times New Roman"/>
            </a:endParaRPr>
          </a:p>
          <a:p>
            <a:pPr marL="355600" marR="5715" indent="-342900" algn="just">
              <a:lnSpc>
                <a:spcPct val="100000"/>
              </a:lnSpc>
              <a:buFont typeface="Arial"/>
              <a:buChar char="•"/>
              <a:tabLst>
                <a:tab pos="355600" algn="l"/>
              </a:tabLst>
            </a:pPr>
            <a:r>
              <a:rPr sz="2200" spc="-15" dirty="0">
                <a:latin typeface="Times New Roman"/>
                <a:cs typeface="Times New Roman"/>
              </a:rPr>
              <a:t>Ob</a:t>
            </a:r>
            <a:r>
              <a:rPr sz="2200" spc="-10" dirty="0">
                <a:latin typeface="Times New Roman"/>
                <a:cs typeface="Times New Roman"/>
              </a:rPr>
              <a:t>vious</a:t>
            </a:r>
            <a:r>
              <a:rPr sz="2200" spc="-20" dirty="0">
                <a:latin typeface="Times New Roman"/>
                <a:cs typeface="Times New Roman"/>
              </a:rPr>
              <a:t>l</a:t>
            </a:r>
            <a:r>
              <a:rPr sz="2200" spc="-155" dirty="0">
                <a:latin typeface="Times New Roman"/>
                <a:cs typeface="Times New Roman"/>
              </a:rPr>
              <a:t>y</a:t>
            </a:r>
            <a:r>
              <a:rPr sz="2200" spc="-10" dirty="0">
                <a:latin typeface="Times New Roman"/>
                <a:cs typeface="Times New Roman"/>
              </a:rPr>
              <a:t>,</a:t>
            </a:r>
            <a:r>
              <a:rPr sz="2200" spc="140" dirty="0">
                <a:latin typeface="Times New Roman"/>
                <a:cs typeface="Times New Roman"/>
              </a:rPr>
              <a:t> </a:t>
            </a:r>
            <a:r>
              <a:rPr sz="2200" spc="-10" dirty="0">
                <a:latin typeface="Times New Roman"/>
                <a:cs typeface="Times New Roman"/>
              </a:rPr>
              <a:t>IP</a:t>
            </a:r>
            <a:r>
              <a:rPr sz="2200" spc="55" dirty="0">
                <a:latin typeface="Times New Roman"/>
                <a:cs typeface="Times New Roman"/>
              </a:rPr>
              <a:t> </a:t>
            </a:r>
            <a:r>
              <a:rPr sz="2200" spc="-10" dirty="0">
                <a:latin typeface="Times New Roman"/>
                <a:cs typeface="Times New Roman"/>
              </a:rPr>
              <a:t>will</a:t>
            </a:r>
            <a:r>
              <a:rPr sz="2200" spc="135" dirty="0">
                <a:latin typeface="Times New Roman"/>
                <a:cs typeface="Times New Roman"/>
              </a:rPr>
              <a:t> </a:t>
            </a:r>
            <a:r>
              <a:rPr sz="2200" spc="-20" dirty="0">
                <a:latin typeface="Times New Roman"/>
                <a:cs typeface="Times New Roman"/>
              </a:rPr>
              <a:t>ma</a:t>
            </a:r>
            <a:r>
              <a:rPr sz="2200" spc="-10" dirty="0">
                <a:latin typeface="Times New Roman"/>
                <a:cs typeface="Times New Roman"/>
              </a:rPr>
              <a:t>tch</a:t>
            </a:r>
            <a:r>
              <a:rPr sz="2200" spc="135" dirty="0">
                <a:latin typeface="Times New Roman"/>
                <a:cs typeface="Times New Roman"/>
              </a:rPr>
              <a:t> </a:t>
            </a:r>
            <a:r>
              <a:rPr sz="2200" spc="-10" dirty="0">
                <a:latin typeface="Times New Roman"/>
                <a:cs typeface="Times New Roman"/>
              </a:rPr>
              <a:t>with</a:t>
            </a:r>
            <a:r>
              <a:rPr sz="2200" spc="140" dirty="0">
                <a:latin typeface="Times New Roman"/>
                <a:cs typeface="Times New Roman"/>
              </a:rPr>
              <a:t> </a:t>
            </a:r>
            <a:r>
              <a:rPr sz="2200" spc="-15" dirty="0">
                <a:latin typeface="Times New Roman"/>
                <a:cs typeface="Times New Roman"/>
              </a:rPr>
              <a:t>a</a:t>
            </a:r>
            <a:r>
              <a:rPr sz="2200" spc="-10" dirty="0">
                <a:latin typeface="Times New Roman"/>
                <a:cs typeface="Times New Roman"/>
              </a:rPr>
              <a:t>t</a:t>
            </a:r>
            <a:r>
              <a:rPr sz="2200" spc="135" dirty="0">
                <a:latin typeface="Times New Roman"/>
                <a:cs typeface="Times New Roman"/>
              </a:rPr>
              <a:t> </a:t>
            </a:r>
            <a:r>
              <a:rPr sz="2200" spc="-40" dirty="0">
                <a:latin typeface="Times New Roman"/>
                <a:cs typeface="Times New Roman"/>
              </a:rPr>
              <a:t>m</a:t>
            </a:r>
            <a:r>
              <a:rPr sz="2200" spc="-10" dirty="0">
                <a:latin typeface="Times New Roman"/>
                <a:cs typeface="Times New Roman"/>
              </a:rPr>
              <a:t>ost</a:t>
            </a:r>
            <a:r>
              <a:rPr sz="2200" spc="150" dirty="0">
                <a:latin typeface="Times New Roman"/>
                <a:cs typeface="Times New Roman"/>
              </a:rPr>
              <a:t> </a:t>
            </a:r>
            <a:r>
              <a:rPr sz="2200" spc="-10" dirty="0">
                <a:latin typeface="Times New Roman"/>
                <a:cs typeface="Times New Roman"/>
              </a:rPr>
              <a:t>one</a:t>
            </a:r>
            <a:r>
              <a:rPr sz="2200" spc="130" dirty="0">
                <a:latin typeface="Times New Roman"/>
                <a:cs typeface="Times New Roman"/>
              </a:rPr>
              <a:t> </a:t>
            </a:r>
            <a:r>
              <a:rPr sz="2200" spc="-10" dirty="0">
                <a:latin typeface="Times New Roman"/>
                <a:cs typeface="Times New Roman"/>
              </a:rPr>
              <a:t>host</a:t>
            </a:r>
            <a:r>
              <a:rPr sz="2200" spc="130" dirty="0">
                <a:latin typeface="Times New Roman"/>
                <a:cs typeface="Times New Roman"/>
              </a:rPr>
              <a:t> </a:t>
            </a:r>
            <a:r>
              <a:rPr sz="2200" spc="-10" dirty="0">
                <a:latin typeface="Times New Roman"/>
                <a:cs typeface="Times New Roman"/>
              </a:rPr>
              <a:t>in</a:t>
            </a:r>
            <a:r>
              <a:rPr sz="2200" spc="125" dirty="0">
                <a:latin typeface="Times New Roman"/>
                <a:cs typeface="Times New Roman"/>
              </a:rPr>
              <a:t> </a:t>
            </a:r>
            <a:r>
              <a:rPr sz="2200" spc="-15" dirty="0">
                <a:latin typeface="Times New Roman"/>
                <a:cs typeface="Times New Roman"/>
              </a:rPr>
              <a:t>n</a:t>
            </a:r>
            <a:r>
              <a:rPr sz="2200" spc="-20" dirty="0">
                <a:latin typeface="Times New Roman"/>
                <a:cs typeface="Times New Roman"/>
              </a:rPr>
              <a:t>e</a:t>
            </a:r>
            <a:r>
              <a:rPr sz="2200" spc="-15" dirty="0">
                <a:latin typeface="Times New Roman"/>
                <a:cs typeface="Times New Roman"/>
              </a:rPr>
              <a:t>twork</a:t>
            </a:r>
            <a:r>
              <a:rPr sz="2200" spc="140" dirty="0">
                <a:latin typeface="Times New Roman"/>
                <a:cs typeface="Times New Roman"/>
              </a:rPr>
              <a:t> </a:t>
            </a:r>
            <a:r>
              <a:rPr sz="2200" spc="-10" dirty="0">
                <a:latin typeface="Times New Roman"/>
                <a:cs typeface="Times New Roman"/>
              </a:rPr>
              <a:t>that</a:t>
            </a:r>
            <a:r>
              <a:rPr sz="2200" spc="135" dirty="0">
                <a:latin typeface="Times New Roman"/>
                <a:cs typeface="Times New Roman"/>
              </a:rPr>
              <a:t> </a:t>
            </a:r>
            <a:r>
              <a:rPr sz="2200" spc="-10" dirty="0">
                <a:latin typeface="Times New Roman"/>
                <a:cs typeface="Times New Roman"/>
              </a:rPr>
              <a:t>will reply</a:t>
            </a:r>
            <a:r>
              <a:rPr sz="2200" spc="10" dirty="0">
                <a:latin typeface="Times New Roman"/>
                <a:cs typeface="Times New Roman"/>
              </a:rPr>
              <a:t> </a:t>
            </a:r>
            <a:r>
              <a:rPr sz="2200" spc="-15" dirty="0">
                <a:latin typeface="Times New Roman"/>
                <a:cs typeface="Times New Roman"/>
              </a:rPr>
              <a:t>back</a:t>
            </a:r>
            <a:r>
              <a:rPr sz="2200" spc="5" dirty="0">
                <a:latin typeface="Times New Roman"/>
                <a:cs typeface="Times New Roman"/>
              </a:rPr>
              <a:t> </a:t>
            </a:r>
            <a:r>
              <a:rPr sz="2200" spc="-10" dirty="0">
                <a:latin typeface="Times New Roman"/>
                <a:cs typeface="Times New Roman"/>
              </a:rPr>
              <a:t>with</a:t>
            </a:r>
            <a:r>
              <a:rPr sz="2200" dirty="0">
                <a:latin typeface="Times New Roman"/>
                <a:cs typeface="Times New Roman"/>
              </a:rPr>
              <a:t> </a:t>
            </a:r>
            <a:r>
              <a:rPr sz="2200" spc="-10" dirty="0">
                <a:latin typeface="Times New Roman"/>
                <a:cs typeface="Times New Roman"/>
              </a:rPr>
              <a:t>it</a:t>
            </a:r>
            <a:r>
              <a:rPr sz="2200" spc="-114" dirty="0">
                <a:latin typeface="Times New Roman"/>
                <a:cs typeface="Times New Roman"/>
              </a:rPr>
              <a:t>’</a:t>
            </a:r>
            <a:r>
              <a:rPr sz="2200" spc="-10" dirty="0">
                <a:latin typeface="Times New Roman"/>
                <a:cs typeface="Times New Roman"/>
              </a:rPr>
              <a:t>s</a:t>
            </a:r>
            <a:r>
              <a:rPr sz="2200" spc="-5" dirty="0">
                <a:latin typeface="Times New Roman"/>
                <a:cs typeface="Times New Roman"/>
              </a:rPr>
              <a:t> </a:t>
            </a:r>
            <a:r>
              <a:rPr sz="2200" spc="-20" dirty="0">
                <a:latin typeface="Times New Roman"/>
                <a:cs typeface="Times New Roman"/>
              </a:rPr>
              <a:t>MAC</a:t>
            </a:r>
            <a:r>
              <a:rPr sz="2200" spc="-10"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a:t>
            </a:r>
            <a:r>
              <a:rPr sz="2200" spc="-15" dirty="0">
                <a:latin typeface="Times New Roman"/>
                <a:cs typeface="Times New Roman"/>
              </a:rPr>
              <a:t>s</a:t>
            </a:r>
            <a:r>
              <a:rPr sz="2200" spc="-10" dirty="0">
                <a:latin typeface="Times New Roman"/>
                <a:cs typeface="Times New Roman"/>
              </a:rPr>
              <a:t>.</a:t>
            </a:r>
            <a:endParaRPr sz="2200" dirty="0">
              <a:latin typeface="Times New Roman"/>
              <a:cs typeface="Times New Roman"/>
            </a:endParaRPr>
          </a:p>
          <a:p>
            <a:pPr marL="355600" marR="5080" indent="-342900" algn="just">
              <a:lnSpc>
                <a:spcPct val="100000"/>
              </a:lnSpc>
              <a:buFont typeface="Arial"/>
              <a:buChar char="•"/>
              <a:tabLst>
                <a:tab pos="355600" algn="l"/>
              </a:tabLst>
            </a:pPr>
            <a:r>
              <a:rPr sz="2200" spc="-25" dirty="0">
                <a:latin typeface="Times New Roman"/>
                <a:cs typeface="Times New Roman"/>
              </a:rPr>
              <a:t>AR</a:t>
            </a:r>
            <a:r>
              <a:rPr sz="2200" spc="-15" dirty="0">
                <a:latin typeface="Times New Roman"/>
                <a:cs typeface="Times New Roman"/>
              </a:rPr>
              <a:t>P</a:t>
            </a:r>
            <a:r>
              <a:rPr sz="2200" spc="15" dirty="0">
                <a:latin typeface="Times New Roman"/>
                <a:cs typeface="Times New Roman"/>
              </a:rPr>
              <a:t> </a:t>
            </a:r>
            <a:r>
              <a:rPr sz="2200" spc="-10" dirty="0">
                <a:latin typeface="Times New Roman"/>
                <a:cs typeface="Times New Roman"/>
              </a:rPr>
              <a:t>a</a:t>
            </a:r>
            <a:r>
              <a:rPr sz="2200" spc="-20" dirty="0">
                <a:latin typeface="Times New Roman"/>
                <a:cs typeface="Times New Roman"/>
              </a:rPr>
              <a:t>s</a:t>
            </a:r>
            <a:r>
              <a:rPr sz="2200" spc="-10" dirty="0">
                <a:latin typeface="Times New Roman"/>
                <a:cs typeface="Times New Roman"/>
              </a:rPr>
              <a:t>sociat</a:t>
            </a:r>
            <a:r>
              <a:rPr sz="2200" spc="-20" dirty="0">
                <a:latin typeface="Times New Roman"/>
                <a:cs typeface="Times New Roman"/>
              </a:rPr>
              <a:t>e</a:t>
            </a:r>
            <a:r>
              <a:rPr sz="2200" spc="-10" dirty="0">
                <a:latin typeface="Times New Roman"/>
                <a:cs typeface="Times New Roman"/>
              </a:rPr>
              <a:t>s</a:t>
            </a:r>
            <a:r>
              <a:rPr sz="2200" spc="95" dirty="0">
                <a:latin typeface="Times New Roman"/>
                <a:cs typeface="Times New Roman"/>
              </a:rPr>
              <a:t> </a:t>
            </a:r>
            <a:r>
              <a:rPr sz="2200" spc="-15" dirty="0">
                <a:latin typeface="Times New Roman"/>
                <a:cs typeface="Times New Roman"/>
              </a:rPr>
              <a:t>an</a:t>
            </a:r>
            <a:r>
              <a:rPr sz="2200" spc="100" dirty="0">
                <a:latin typeface="Times New Roman"/>
                <a:cs typeface="Times New Roman"/>
              </a:rPr>
              <a:t> </a:t>
            </a:r>
            <a:r>
              <a:rPr sz="2200" spc="-10" dirty="0">
                <a:latin typeface="Times New Roman"/>
                <a:cs typeface="Times New Roman"/>
              </a:rPr>
              <a:t>IP</a:t>
            </a:r>
            <a:r>
              <a:rPr sz="2200" spc="15" dirty="0">
                <a:latin typeface="Times New Roman"/>
                <a:cs typeface="Times New Roman"/>
              </a:rPr>
              <a:t> </a:t>
            </a:r>
            <a:r>
              <a:rPr sz="2200" spc="-10" dirty="0">
                <a:latin typeface="Times New Roman"/>
                <a:cs typeface="Times New Roman"/>
              </a:rPr>
              <a:t>addr</a:t>
            </a:r>
            <a:r>
              <a:rPr sz="2200" spc="-25" dirty="0">
                <a:latin typeface="Times New Roman"/>
                <a:cs typeface="Times New Roman"/>
              </a:rPr>
              <a:t>e</a:t>
            </a:r>
            <a:r>
              <a:rPr sz="2200" spc="-10" dirty="0">
                <a:latin typeface="Times New Roman"/>
                <a:cs typeface="Times New Roman"/>
              </a:rPr>
              <a:t>ss</a:t>
            </a:r>
            <a:r>
              <a:rPr sz="2200" spc="90" dirty="0">
                <a:latin typeface="Times New Roman"/>
                <a:cs typeface="Times New Roman"/>
              </a:rPr>
              <a:t> </a:t>
            </a:r>
            <a:r>
              <a:rPr sz="2200" spc="-10" dirty="0">
                <a:latin typeface="Times New Roman"/>
                <a:cs typeface="Times New Roman"/>
              </a:rPr>
              <a:t>with</a:t>
            </a:r>
            <a:r>
              <a:rPr sz="2200" spc="100" dirty="0">
                <a:latin typeface="Times New Roman"/>
                <a:cs typeface="Times New Roman"/>
              </a:rPr>
              <a:t> </a:t>
            </a:r>
            <a:r>
              <a:rPr sz="2200" spc="-10" dirty="0">
                <a:latin typeface="Times New Roman"/>
                <a:cs typeface="Times New Roman"/>
              </a:rPr>
              <a:t>its</a:t>
            </a:r>
            <a:r>
              <a:rPr sz="2200" spc="80" dirty="0">
                <a:latin typeface="Times New Roman"/>
                <a:cs typeface="Times New Roman"/>
              </a:rPr>
              <a:t> </a:t>
            </a:r>
            <a:r>
              <a:rPr sz="2200" spc="-25" dirty="0">
                <a:latin typeface="Times New Roman"/>
                <a:cs typeface="Times New Roman"/>
              </a:rPr>
              <a:t>ph</a:t>
            </a:r>
            <a:r>
              <a:rPr sz="2200" dirty="0">
                <a:latin typeface="Times New Roman"/>
                <a:cs typeface="Times New Roman"/>
              </a:rPr>
              <a:t>y</a:t>
            </a:r>
            <a:r>
              <a:rPr sz="2200" spc="-10" dirty="0">
                <a:latin typeface="Times New Roman"/>
                <a:cs typeface="Times New Roman"/>
              </a:rPr>
              <a:t>sic</a:t>
            </a:r>
            <a:r>
              <a:rPr sz="2200" spc="-25" dirty="0">
                <a:latin typeface="Times New Roman"/>
                <a:cs typeface="Times New Roman"/>
              </a:rPr>
              <a:t>a</a:t>
            </a:r>
            <a:r>
              <a:rPr sz="2200" spc="-10" dirty="0">
                <a:latin typeface="Times New Roman"/>
                <a:cs typeface="Times New Roman"/>
              </a:rPr>
              <a:t>l</a:t>
            </a:r>
            <a:r>
              <a:rPr sz="2200" spc="100" dirty="0">
                <a:latin typeface="Times New Roman"/>
                <a:cs typeface="Times New Roman"/>
              </a:rPr>
              <a:t> </a:t>
            </a:r>
            <a:r>
              <a:rPr sz="2200" spc="-10" dirty="0">
                <a:latin typeface="Times New Roman"/>
                <a:cs typeface="Times New Roman"/>
              </a:rPr>
              <a:t>addres</a:t>
            </a:r>
            <a:r>
              <a:rPr sz="2200" spc="-15" dirty="0">
                <a:latin typeface="Times New Roman"/>
                <a:cs typeface="Times New Roman"/>
              </a:rPr>
              <a:t>s</a:t>
            </a:r>
            <a:r>
              <a:rPr sz="2200" spc="-10" dirty="0">
                <a:latin typeface="Times New Roman"/>
                <a:cs typeface="Times New Roman"/>
              </a:rPr>
              <a:t>.</a:t>
            </a:r>
            <a:r>
              <a:rPr sz="2200" spc="100" dirty="0">
                <a:latin typeface="Times New Roman"/>
                <a:cs typeface="Times New Roman"/>
              </a:rPr>
              <a:t> </a:t>
            </a:r>
            <a:r>
              <a:rPr sz="2200" spc="-25" dirty="0">
                <a:latin typeface="Times New Roman"/>
                <a:cs typeface="Times New Roman"/>
              </a:rPr>
              <a:t>O</a:t>
            </a:r>
            <a:r>
              <a:rPr sz="2200" spc="-15" dirty="0">
                <a:latin typeface="Times New Roman"/>
                <a:cs typeface="Times New Roman"/>
              </a:rPr>
              <a:t>n</a:t>
            </a:r>
            <a:r>
              <a:rPr sz="2200" spc="90" dirty="0">
                <a:latin typeface="Times New Roman"/>
                <a:cs typeface="Times New Roman"/>
              </a:rPr>
              <a:t> </a:t>
            </a:r>
            <a:r>
              <a:rPr sz="2200" spc="-10" dirty="0">
                <a:latin typeface="Times New Roman"/>
                <a:cs typeface="Times New Roman"/>
              </a:rPr>
              <a:t>a</a:t>
            </a:r>
            <a:r>
              <a:rPr sz="2200" spc="90" dirty="0">
                <a:latin typeface="Times New Roman"/>
                <a:cs typeface="Times New Roman"/>
              </a:rPr>
              <a:t> </a:t>
            </a:r>
            <a:r>
              <a:rPr sz="2200" spc="-25" dirty="0">
                <a:latin typeface="Times New Roman"/>
                <a:cs typeface="Times New Roman"/>
              </a:rPr>
              <a:t>t</a:t>
            </a:r>
            <a:r>
              <a:rPr sz="2200" dirty="0">
                <a:latin typeface="Times New Roman"/>
                <a:cs typeface="Times New Roman"/>
              </a:rPr>
              <a:t>y</a:t>
            </a:r>
            <a:r>
              <a:rPr sz="2200" spc="-10" dirty="0">
                <a:latin typeface="Times New Roman"/>
                <a:cs typeface="Times New Roman"/>
              </a:rPr>
              <a:t>pi</a:t>
            </a:r>
            <a:r>
              <a:rPr sz="2200" spc="-25" dirty="0">
                <a:latin typeface="Times New Roman"/>
                <a:cs typeface="Times New Roman"/>
              </a:rPr>
              <a:t>c</a:t>
            </a:r>
            <a:r>
              <a:rPr sz="2200" spc="-10" dirty="0">
                <a:latin typeface="Times New Roman"/>
                <a:cs typeface="Times New Roman"/>
              </a:rPr>
              <a:t>al ph</a:t>
            </a:r>
            <a:r>
              <a:rPr sz="2200" dirty="0">
                <a:latin typeface="Times New Roman"/>
                <a:cs typeface="Times New Roman"/>
              </a:rPr>
              <a:t>y</a:t>
            </a:r>
            <a:r>
              <a:rPr sz="2200" spc="-10" dirty="0">
                <a:latin typeface="Times New Roman"/>
                <a:cs typeface="Times New Roman"/>
              </a:rPr>
              <a:t>sic</a:t>
            </a:r>
            <a:r>
              <a:rPr sz="2200" spc="-20" dirty="0">
                <a:latin typeface="Times New Roman"/>
                <a:cs typeface="Times New Roman"/>
              </a:rPr>
              <a:t>a</a:t>
            </a:r>
            <a:r>
              <a:rPr sz="2200" spc="-10" dirty="0">
                <a:latin typeface="Times New Roman"/>
                <a:cs typeface="Times New Roman"/>
              </a:rPr>
              <a:t>l</a:t>
            </a:r>
            <a:r>
              <a:rPr sz="2200" spc="75" dirty="0">
                <a:latin typeface="Times New Roman"/>
                <a:cs typeface="Times New Roman"/>
              </a:rPr>
              <a:t> </a:t>
            </a:r>
            <a:r>
              <a:rPr sz="2200" spc="-10" dirty="0">
                <a:latin typeface="Times New Roman"/>
                <a:cs typeface="Times New Roman"/>
              </a:rPr>
              <a:t>net</a:t>
            </a:r>
            <a:r>
              <a:rPr sz="2200" spc="-30" dirty="0">
                <a:latin typeface="Times New Roman"/>
                <a:cs typeface="Times New Roman"/>
              </a:rPr>
              <a:t>w</a:t>
            </a:r>
            <a:r>
              <a:rPr sz="2200" spc="-10" dirty="0">
                <a:latin typeface="Times New Roman"/>
                <a:cs typeface="Times New Roman"/>
              </a:rPr>
              <a:t>ork,</a:t>
            </a:r>
            <a:r>
              <a:rPr sz="2200" spc="85" dirty="0">
                <a:latin typeface="Times New Roman"/>
                <a:cs typeface="Times New Roman"/>
              </a:rPr>
              <a:t> </a:t>
            </a:r>
            <a:r>
              <a:rPr sz="2200" spc="-10" dirty="0">
                <a:latin typeface="Times New Roman"/>
                <a:cs typeface="Times New Roman"/>
              </a:rPr>
              <a:t>such</a:t>
            </a:r>
            <a:r>
              <a:rPr sz="2200" spc="65" dirty="0">
                <a:latin typeface="Times New Roman"/>
                <a:cs typeface="Times New Roman"/>
              </a:rPr>
              <a:t> </a:t>
            </a:r>
            <a:r>
              <a:rPr sz="2200" spc="-15" dirty="0">
                <a:latin typeface="Times New Roman"/>
                <a:cs typeface="Times New Roman"/>
              </a:rPr>
              <a:t>a</a:t>
            </a:r>
            <a:r>
              <a:rPr sz="2200" spc="-10" dirty="0">
                <a:latin typeface="Times New Roman"/>
                <a:cs typeface="Times New Roman"/>
              </a:rPr>
              <a:t>s</a:t>
            </a:r>
            <a:r>
              <a:rPr sz="2200" spc="70" dirty="0">
                <a:latin typeface="Times New Roman"/>
                <a:cs typeface="Times New Roman"/>
              </a:rPr>
              <a:t> </a:t>
            </a:r>
            <a:r>
              <a:rPr sz="2200" spc="-10" dirty="0">
                <a:latin typeface="Times New Roman"/>
                <a:cs typeface="Times New Roman"/>
              </a:rPr>
              <a:t>a</a:t>
            </a:r>
            <a:r>
              <a:rPr sz="2200" spc="60" dirty="0">
                <a:latin typeface="Times New Roman"/>
                <a:cs typeface="Times New Roman"/>
              </a:rPr>
              <a:t> </a:t>
            </a:r>
            <a:r>
              <a:rPr sz="2200" spc="-15" dirty="0">
                <a:latin typeface="Times New Roman"/>
                <a:cs typeface="Times New Roman"/>
              </a:rPr>
              <a:t>LAN,</a:t>
            </a:r>
            <a:r>
              <a:rPr sz="2200" spc="75" dirty="0">
                <a:latin typeface="Times New Roman"/>
                <a:cs typeface="Times New Roman"/>
              </a:rPr>
              <a:t> </a:t>
            </a:r>
            <a:r>
              <a:rPr sz="2200" spc="-15" dirty="0">
                <a:latin typeface="Times New Roman"/>
                <a:cs typeface="Times New Roman"/>
              </a:rPr>
              <a:t>each</a:t>
            </a:r>
            <a:r>
              <a:rPr sz="2200" spc="80" dirty="0">
                <a:latin typeface="Times New Roman"/>
                <a:cs typeface="Times New Roman"/>
              </a:rPr>
              <a:t> </a:t>
            </a:r>
            <a:r>
              <a:rPr sz="2200" spc="-15" dirty="0">
                <a:latin typeface="Times New Roman"/>
                <a:cs typeface="Times New Roman"/>
              </a:rPr>
              <a:t>de</a:t>
            </a:r>
            <a:r>
              <a:rPr sz="2200" spc="-10" dirty="0">
                <a:latin typeface="Times New Roman"/>
                <a:cs typeface="Times New Roman"/>
              </a:rPr>
              <a:t>vice</a:t>
            </a:r>
            <a:r>
              <a:rPr sz="2200" spc="70" dirty="0">
                <a:latin typeface="Times New Roman"/>
                <a:cs typeface="Times New Roman"/>
              </a:rPr>
              <a:t> </a:t>
            </a:r>
            <a:r>
              <a:rPr sz="2200" spc="-10" dirty="0">
                <a:latin typeface="Times New Roman"/>
                <a:cs typeface="Times New Roman"/>
              </a:rPr>
              <a:t>o</a:t>
            </a:r>
            <a:r>
              <a:rPr sz="2200" spc="-15" dirty="0">
                <a:latin typeface="Times New Roman"/>
                <a:cs typeface="Times New Roman"/>
              </a:rPr>
              <a:t>n</a:t>
            </a:r>
            <a:r>
              <a:rPr sz="2200" spc="80" dirty="0">
                <a:latin typeface="Times New Roman"/>
                <a:cs typeface="Times New Roman"/>
              </a:rPr>
              <a:t> </a:t>
            </a:r>
            <a:r>
              <a:rPr sz="2200" spc="-10" dirty="0">
                <a:latin typeface="Times New Roman"/>
                <a:cs typeface="Times New Roman"/>
              </a:rPr>
              <a:t>a</a:t>
            </a:r>
            <a:r>
              <a:rPr sz="2200" spc="70" dirty="0">
                <a:latin typeface="Times New Roman"/>
                <a:cs typeface="Times New Roman"/>
              </a:rPr>
              <a:t> </a:t>
            </a:r>
            <a:r>
              <a:rPr sz="2200" spc="-10" dirty="0">
                <a:latin typeface="Times New Roman"/>
                <a:cs typeface="Times New Roman"/>
              </a:rPr>
              <a:t>link</a:t>
            </a:r>
            <a:r>
              <a:rPr sz="2200" spc="75" dirty="0">
                <a:latin typeface="Times New Roman"/>
                <a:cs typeface="Times New Roman"/>
              </a:rPr>
              <a:t> </a:t>
            </a:r>
            <a:r>
              <a:rPr sz="2200" spc="-10" dirty="0">
                <a:latin typeface="Times New Roman"/>
                <a:cs typeface="Times New Roman"/>
              </a:rPr>
              <a:t>is</a:t>
            </a:r>
            <a:r>
              <a:rPr sz="2200" spc="70" dirty="0">
                <a:latin typeface="Times New Roman"/>
                <a:cs typeface="Times New Roman"/>
              </a:rPr>
              <a:t> </a:t>
            </a:r>
            <a:r>
              <a:rPr sz="2200" spc="-25" dirty="0">
                <a:latin typeface="Times New Roman"/>
                <a:cs typeface="Times New Roman"/>
              </a:rPr>
              <a:t>i</a:t>
            </a:r>
            <a:r>
              <a:rPr sz="2200" spc="-15" dirty="0">
                <a:latin typeface="Times New Roman"/>
                <a:cs typeface="Times New Roman"/>
              </a:rPr>
              <a:t>de</a:t>
            </a:r>
            <a:r>
              <a:rPr sz="2200" spc="-10" dirty="0">
                <a:latin typeface="Times New Roman"/>
                <a:cs typeface="Times New Roman"/>
              </a:rPr>
              <a:t>ntified b</a:t>
            </a:r>
            <a:r>
              <a:rPr sz="2200" spc="-15" dirty="0">
                <a:latin typeface="Times New Roman"/>
                <a:cs typeface="Times New Roman"/>
              </a:rPr>
              <a:t>y</a:t>
            </a:r>
            <a:r>
              <a:rPr sz="2200" spc="-5" dirty="0">
                <a:latin typeface="Times New Roman"/>
                <a:cs typeface="Times New Roman"/>
              </a:rPr>
              <a:t> </a:t>
            </a:r>
            <a:r>
              <a:rPr sz="2200" spc="-10" dirty="0">
                <a:latin typeface="Times New Roman"/>
                <a:cs typeface="Times New Roman"/>
              </a:rPr>
              <a:t>a</a:t>
            </a:r>
            <a:r>
              <a:rPr sz="2200" spc="-5" dirty="0">
                <a:latin typeface="Times New Roman"/>
                <a:cs typeface="Times New Roman"/>
              </a:rPr>
              <a:t> </a:t>
            </a:r>
            <a:r>
              <a:rPr sz="2200" spc="-15" dirty="0">
                <a:latin typeface="Times New Roman"/>
                <a:cs typeface="Times New Roman"/>
              </a:rPr>
              <a:t>p</a:t>
            </a:r>
            <a:r>
              <a:rPr sz="2200" spc="-10" dirty="0">
                <a:latin typeface="Times New Roman"/>
                <a:cs typeface="Times New Roman"/>
              </a:rPr>
              <a:t>h</a:t>
            </a:r>
            <a:r>
              <a:rPr sz="2200" dirty="0">
                <a:latin typeface="Times New Roman"/>
                <a:cs typeface="Times New Roman"/>
              </a:rPr>
              <a:t>y</a:t>
            </a:r>
            <a:r>
              <a:rPr sz="2200" spc="-10" dirty="0">
                <a:latin typeface="Times New Roman"/>
                <a:cs typeface="Times New Roman"/>
              </a:rPr>
              <a:t>sic</a:t>
            </a:r>
            <a:r>
              <a:rPr sz="2200" spc="-20" dirty="0">
                <a:latin typeface="Times New Roman"/>
                <a:cs typeface="Times New Roman"/>
              </a:rPr>
              <a:t>a</a:t>
            </a:r>
            <a:r>
              <a:rPr sz="2200" spc="-10" dirty="0">
                <a:latin typeface="Times New Roman"/>
                <a:cs typeface="Times New Roman"/>
              </a:rPr>
              <a:t>l</a:t>
            </a:r>
            <a:r>
              <a:rPr sz="2200" spc="-15" dirty="0">
                <a:latin typeface="Times New Roman"/>
                <a:cs typeface="Times New Roman"/>
              </a:rPr>
              <a:t> </a:t>
            </a:r>
            <a:r>
              <a:rPr sz="2200" spc="-10" dirty="0">
                <a:latin typeface="Times New Roman"/>
                <a:cs typeface="Times New Roman"/>
              </a:rPr>
              <a:t>or</a:t>
            </a:r>
            <a:r>
              <a:rPr sz="2200" dirty="0">
                <a:latin typeface="Times New Roman"/>
                <a:cs typeface="Times New Roman"/>
              </a:rPr>
              <a:t> </a:t>
            </a:r>
            <a:r>
              <a:rPr sz="2200" spc="-10" dirty="0">
                <a:latin typeface="Times New Roman"/>
                <a:cs typeface="Times New Roman"/>
              </a:rPr>
              <a:t>station</a:t>
            </a:r>
            <a:r>
              <a:rPr sz="2200" spc="10" dirty="0">
                <a:latin typeface="Times New Roman"/>
                <a:cs typeface="Times New Roman"/>
              </a:rPr>
              <a:t> </a:t>
            </a:r>
            <a:r>
              <a:rPr sz="2200" spc="-15" dirty="0">
                <a:latin typeface="Times New Roman"/>
                <a:cs typeface="Times New Roman"/>
              </a:rPr>
              <a:t>ad</a:t>
            </a:r>
            <a:r>
              <a:rPr sz="2200" spc="-10" dirty="0">
                <a:latin typeface="Times New Roman"/>
                <a:cs typeface="Times New Roman"/>
              </a:rPr>
              <a:t>dress</a:t>
            </a:r>
            <a:r>
              <a:rPr sz="2200" spc="-5" dirty="0">
                <a:latin typeface="Times New Roman"/>
                <a:cs typeface="Times New Roman"/>
              </a:rPr>
              <a:t> </a:t>
            </a:r>
            <a:r>
              <a:rPr sz="2200" spc="-10" dirty="0">
                <a:latin typeface="Times New Roman"/>
                <a:cs typeface="Times New Roman"/>
              </a:rPr>
              <a:t>that is</a:t>
            </a:r>
            <a:r>
              <a:rPr sz="2200" spc="-5" dirty="0">
                <a:latin typeface="Times New Roman"/>
                <a:cs typeface="Times New Roman"/>
              </a:rPr>
              <a:t> </a:t>
            </a:r>
            <a:r>
              <a:rPr sz="2200" spc="-10" dirty="0">
                <a:latin typeface="Times New Roman"/>
                <a:cs typeface="Times New Roman"/>
              </a:rPr>
              <a:t>usually</a:t>
            </a:r>
            <a:r>
              <a:rPr sz="2200" dirty="0">
                <a:latin typeface="Times New Roman"/>
                <a:cs typeface="Times New Roman"/>
              </a:rPr>
              <a:t> </a:t>
            </a:r>
            <a:r>
              <a:rPr sz="2200" spc="-10" dirty="0">
                <a:latin typeface="Times New Roman"/>
                <a:cs typeface="Times New Roman"/>
              </a:rPr>
              <a:t>i</a:t>
            </a:r>
            <a:r>
              <a:rPr sz="2200" spc="-40" dirty="0">
                <a:latin typeface="Times New Roman"/>
                <a:cs typeface="Times New Roman"/>
              </a:rPr>
              <a:t>m</a:t>
            </a:r>
            <a:r>
              <a:rPr sz="2200" spc="-10" dirty="0">
                <a:latin typeface="Times New Roman"/>
                <a:cs typeface="Times New Roman"/>
              </a:rPr>
              <a:t>printed</a:t>
            </a:r>
            <a:r>
              <a:rPr sz="2200" spc="35" dirty="0">
                <a:latin typeface="Times New Roman"/>
                <a:cs typeface="Times New Roman"/>
              </a:rPr>
              <a:t> </a:t>
            </a:r>
            <a:r>
              <a:rPr sz="2200" spc="-10" dirty="0">
                <a:latin typeface="Times New Roman"/>
                <a:cs typeface="Times New Roman"/>
              </a:rPr>
              <a:t>o</a:t>
            </a:r>
            <a:r>
              <a:rPr sz="2200" spc="-15" dirty="0">
                <a:latin typeface="Times New Roman"/>
                <a:cs typeface="Times New Roman"/>
              </a:rPr>
              <a:t>n</a:t>
            </a:r>
            <a:r>
              <a:rPr sz="2200" spc="-5" dirty="0">
                <a:latin typeface="Times New Roman"/>
                <a:cs typeface="Times New Roman"/>
              </a:rPr>
              <a:t> </a:t>
            </a:r>
            <a:r>
              <a:rPr sz="2200" spc="-10" dirty="0">
                <a:latin typeface="Times New Roman"/>
                <a:cs typeface="Times New Roman"/>
              </a:rPr>
              <a:t>the</a:t>
            </a:r>
            <a:r>
              <a:rPr sz="2200" dirty="0">
                <a:latin typeface="Times New Roman"/>
                <a:cs typeface="Times New Roman"/>
              </a:rPr>
              <a:t> </a:t>
            </a:r>
            <a:r>
              <a:rPr sz="2200" spc="-15" dirty="0">
                <a:latin typeface="Times New Roman"/>
                <a:cs typeface="Times New Roman"/>
              </a:rPr>
              <a:t>NI</a:t>
            </a:r>
            <a:r>
              <a:rPr sz="2200" spc="-20" dirty="0">
                <a:latin typeface="Times New Roman"/>
                <a:cs typeface="Times New Roman"/>
              </a:rPr>
              <a:t>C</a:t>
            </a:r>
            <a:r>
              <a:rPr sz="2200" spc="-10" dirty="0">
                <a:latin typeface="Times New Roman"/>
                <a:cs typeface="Times New Roman"/>
              </a:rPr>
              <a:t>.</a:t>
            </a:r>
            <a:endParaRPr sz="2200" dirty="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533400"/>
            <a:ext cx="7709534" cy="615553"/>
          </a:xfrm>
          <a:prstGeom prst="rect">
            <a:avLst/>
          </a:prstGeom>
        </p:spPr>
        <p:txBody>
          <a:bodyPr vert="horz" wrap="square" lIns="0" tIns="0" rIns="0" bIns="0" rtlCol="0">
            <a:spAutoFit/>
          </a:bodyPr>
          <a:lstStyle/>
          <a:p>
            <a:pPr marL="12700">
              <a:lnSpc>
                <a:spcPct val="100000"/>
              </a:lnSpc>
              <a:spcBef>
                <a:spcPts val="690"/>
              </a:spcBef>
            </a:pPr>
            <a:r>
              <a:rPr sz="4000" spc="-25" dirty="0">
                <a:solidFill>
                  <a:srgbClr val="424455"/>
                </a:solidFill>
                <a:latin typeface="Trebuchet MS"/>
                <a:cs typeface="Trebuchet MS"/>
              </a:rPr>
              <a:t>ARP</a:t>
            </a:r>
            <a:r>
              <a:rPr sz="4000" spc="130" dirty="0">
                <a:solidFill>
                  <a:srgbClr val="424455"/>
                </a:solidFill>
                <a:latin typeface="Times New Roman"/>
                <a:cs typeface="Times New Roman"/>
              </a:rPr>
              <a:t> </a:t>
            </a:r>
            <a:r>
              <a:rPr sz="4000" spc="-25" dirty="0">
                <a:solidFill>
                  <a:srgbClr val="424455"/>
                </a:solidFill>
                <a:latin typeface="Trebuchet MS"/>
                <a:cs typeface="Trebuchet MS"/>
              </a:rPr>
              <a:t>(Addres</a:t>
            </a:r>
            <a:r>
              <a:rPr sz="4000" spc="-20" dirty="0">
                <a:solidFill>
                  <a:srgbClr val="424455"/>
                </a:solidFill>
                <a:latin typeface="Trebuchet MS"/>
                <a:cs typeface="Trebuchet MS"/>
              </a:rPr>
              <a:t>s</a:t>
            </a:r>
            <a:r>
              <a:rPr sz="4000" spc="229" dirty="0">
                <a:solidFill>
                  <a:srgbClr val="424455"/>
                </a:solidFill>
                <a:latin typeface="Times New Roman"/>
                <a:cs typeface="Times New Roman"/>
              </a:rPr>
              <a:t> </a:t>
            </a:r>
            <a:r>
              <a:rPr sz="4000" spc="-180" dirty="0">
                <a:solidFill>
                  <a:srgbClr val="424455"/>
                </a:solidFill>
                <a:latin typeface="Trebuchet MS"/>
                <a:cs typeface="Trebuchet MS"/>
              </a:rPr>
              <a:t>R</a:t>
            </a:r>
            <a:r>
              <a:rPr sz="4000" spc="-25" dirty="0">
                <a:solidFill>
                  <a:srgbClr val="424455"/>
                </a:solidFill>
                <a:latin typeface="Trebuchet MS"/>
                <a:cs typeface="Trebuchet MS"/>
              </a:rPr>
              <a:t>esolut</a:t>
            </a:r>
            <a:r>
              <a:rPr sz="4000" spc="-5" dirty="0">
                <a:solidFill>
                  <a:srgbClr val="424455"/>
                </a:solidFill>
                <a:latin typeface="Trebuchet MS"/>
                <a:cs typeface="Trebuchet MS"/>
              </a:rPr>
              <a:t>i</a:t>
            </a:r>
            <a:r>
              <a:rPr sz="4000" spc="-25" dirty="0">
                <a:solidFill>
                  <a:srgbClr val="424455"/>
                </a:solidFill>
                <a:latin typeface="Trebuchet MS"/>
                <a:cs typeface="Trebuchet MS"/>
              </a:rPr>
              <a:t>on</a:t>
            </a:r>
            <a:r>
              <a:rPr sz="4000" spc="204" dirty="0">
                <a:solidFill>
                  <a:srgbClr val="424455"/>
                </a:solidFill>
                <a:latin typeface="Times New Roman"/>
                <a:cs typeface="Times New Roman"/>
              </a:rPr>
              <a:t> </a:t>
            </a:r>
            <a:r>
              <a:rPr sz="4000" spc="-215" dirty="0">
                <a:solidFill>
                  <a:srgbClr val="424455"/>
                </a:solidFill>
                <a:latin typeface="Trebuchet MS"/>
                <a:cs typeface="Trebuchet MS"/>
              </a:rPr>
              <a:t>P</a:t>
            </a:r>
            <a:r>
              <a:rPr sz="4000" spc="-20" dirty="0">
                <a:solidFill>
                  <a:srgbClr val="424455"/>
                </a:solidFill>
                <a:latin typeface="Trebuchet MS"/>
                <a:cs typeface="Trebuchet MS"/>
              </a:rPr>
              <a:t>rotocol)</a:t>
            </a:r>
            <a:endParaRPr sz="4000" dirty="0">
              <a:latin typeface="Trebuchet MS"/>
              <a:cs typeface="Trebuchet MS"/>
            </a:endParaRPr>
          </a:p>
        </p:txBody>
      </p:sp>
      <p:sp>
        <p:nvSpPr>
          <p:cNvPr id="4" name="object 4"/>
          <p:cNvSpPr/>
          <p:nvPr/>
        </p:nvSpPr>
        <p:spPr>
          <a:xfrm>
            <a:off x="1066684" y="1522812"/>
            <a:ext cx="7086203" cy="5253106"/>
          </a:xfrm>
          <a:prstGeom prst="rect">
            <a:avLst/>
          </a:prstGeom>
          <a:blipFill>
            <a:blip r:embed="rId3" cstate="print"/>
            <a:stretch>
              <a:fillRect/>
            </a:stretch>
          </a:blipFill>
        </p:spPr>
        <p:txBody>
          <a:bodyPr wrap="square" lIns="0" tIns="0" rIns="0" bIns="0" rtlCol="0"/>
          <a:lstStyle/>
          <a:p>
            <a:endParaRPr/>
          </a:p>
        </p:txBody>
      </p:sp>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6" y="499310"/>
            <a:ext cx="8910320" cy="6039485"/>
          </a:xfrm>
          <a:prstGeom prst="rect">
            <a:avLst/>
          </a:prstGeom>
        </p:spPr>
        <p:txBody>
          <a:bodyPr vert="horz" wrap="square" lIns="0" tIns="0" rIns="0" bIns="0" rtlCol="0">
            <a:spAutoFit/>
          </a:bodyPr>
          <a:lstStyle/>
          <a:p>
            <a:pPr marL="12700">
              <a:lnSpc>
                <a:spcPct val="100000"/>
              </a:lnSpc>
            </a:pPr>
            <a:r>
              <a:rPr sz="3600" spc="-30" dirty="0">
                <a:solidFill>
                  <a:srgbClr val="424455"/>
                </a:solidFill>
                <a:latin typeface="Times New Roman" pitchFamily="18" charset="0"/>
                <a:cs typeface="Times New Roman" pitchFamily="18" charset="0"/>
              </a:rPr>
              <a:t>RAR</a:t>
            </a:r>
            <a:r>
              <a:rPr sz="3600" spc="-20" dirty="0">
                <a:solidFill>
                  <a:srgbClr val="424455"/>
                </a:solidFill>
                <a:latin typeface="Times New Roman" pitchFamily="18" charset="0"/>
                <a:cs typeface="Times New Roman" pitchFamily="18" charset="0"/>
              </a:rPr>
              <a:t>P</a:t>
            </a:r>
            <a:r>
              <a:rPr sz="3600" spc="130" dirty="0">
                <a:solidFill>
                  <a:srgbClr val="424455"/>
                </a:solidFill>
                <a:latin typeface="Times New Roman" pitchFamily="18" charset="0"/>
                <a:cs typeface="Times New Roman" pitchFamily="18" charset="0"/>
              </a:rPr>
              <a:t> </a:t>
            </a:r>
            <a:r>
              <a:rPr sz="3600" spc="-5" dirty="0">
                <a:solidFill>
                  <a:srgbClr val="424455"/>
                </a:solidFill>
                <a:latin typeface="Times New Roman" pitchFamily="18" charset="0"/>
                <a:cs typeface="Times New Roman" pitchFamily="18" charset="0"/>
              </a:rPr>
              <a:t>(</a:t>
            </a:r>
            <a:r>
              <a:rPr sz="3600" spc="-135" dirty="0">
                <a:solidFill>
                  <a:srgbClr val="424455"/>
                </a:solidFill>
                <a:latin typeface="Times New Roman" pitchFamily="18" charset="0"/>
                <a:cs typeface="Times New Roman" pitchFamily="18" charset="0"/>
              </a:rPr>
              <a:t>R</a:t>
            </a:r>
            <a:r>
              <a:rPr sz="3600" spc="-5" dirty="0">
                <a:solidFill>
                  <a:srgbClr val="424455"/>
                </a:solidFill>
                <a:latin typeface="Times New Roman" pitchFamily="18" charset="0"/>
                <a:cs typeface="Times New Roman" pitchFamily="18" charset="0"/>
              </a:rPr>
              <a:t>ev</a:t>
            </a:r>
            <a:r>
              <a:rPr sz="3600" spc="5" dirty="0">
                <a:solidFill>
                  <a:srgbClr val="424455"/>
                </a:solidFill>
                <a:latin typeface="Times New Roman" pitchFamily="18" charset="0"/>
                <a:cs typeface="Times New Roman" pitchFamily="18" charset="0"/>
              </a:rPr>
              <a:t>e</a:t>
            </a:r>
            <a:r>
              <a:rPr sz="3600" spc="-20" dirty="0">
                <a:solidFill>
                  <a:srgbClr val="424455"/>
                </a:solidFill>
                <a:latin typeface="Times New Roman" pitchFamily="18" charset="0"/>
                <a:cs typeface="Times New Roman" pitchFamily="18" charset="0"/>
              </a:rPr>
              <a:t>rse</a:t>
            </a:r>
            <a:r>
              <a:rPr sz="3600" spc="-30" dirty="0">
                <a:solidFill>
                  <a:srgbClr val="424455"/>
                </a:solidFill>
                <a:latin typeface="Times New Roman" pitchFamily="18" charset="0"/>
                <a:cs typeface="Times New Roman" pitchFamily="18" charset="0"/>
              </a:rPr>
              <a:t> </a:t>
            </a:r>
            <a:r>
              <a:rPr sz="3600" spc="-20" dirty="0">
                <a:solidFill>
                  <a:srgbClr val="424455"/>
                </a:solidFill>
                <a:latin typeface="Times New Roman" pitchFamily="18" charset="0"/>
                <a:cs typeface="Times New Roman" pitchFamily="18" charset="0"/>
              </a:rPr>
              <a:t>Address</a:t>
            </a:r>
            <a:r>
              <a:rPr sz="3600" spc="190" dirty="0">
                <a:solidFill>
                  <a:srgbClr val="424455"/>
                </a:solidFill>
                <a:latin typeface="Times New Roman" pitchFamily="18" charset="0"/>
                <a:cs typeface="Times New Roman" pitchFamily="18" charset="0"/>
              </a:rPr>
              <a:t> </a:t>
            </a:r>
            <a:r>
              <a:rPr sz="3600" spc="-145" dirty="0">
                <a:solidFill>
                  <a:srgbClr val="424455"/>
                </a:solidFill>
                <a:latin typeface="Times New Roman" pitchFamily="18" charset="0"/>
                <a:cs typeface="Times New Roman" pitchFamily="18" charset="0"/>
              </a:rPr>
              <a:t>R</a:t>
            </a:r>
            <a:r>
              <a:rPr sz="3600" spc="-5" dirty="0">
                <a:solidFill>
                  <a:srgbClr val="424455"/>
                </a:solidFill>
                <a:latin typeface="Times New Roman" pitchFamily="18" charset="0"/>
                <a:cs typeface="Times New Roman" pitchFamily="18" charset="0"/>
              </a:rPr>
              <a:t>esolutio</a:t>
            </a:r>
            <a:r>
              <a:rPr sz="3600" dirty="0">
                <a:solidFill>
                  <a:srgbClr val="424455"/>
                </a:solidFill>
                <a:latin typeface="Times New Roman" pitchFamily="18" charset="0"/>
                <a:cs typeface="Times New Roman" pitchFamily="18" charset="0"/>
              </a:rPr>
              <a:t>n</a:t>
            </a:r>
            <a:r>
              <a:rPr sz="3600" spc="215" dirty="0">
                <a:solidFill>
                  <a:srgbClr val="424455"/>
                </a:solidFill>
                <a:latin typeface="Times New Roman" pitchFamily="18" charset="0"/>
                <a:cs typeface="Times New Roman" pitchFamily="18" charset="0"/>
              </a:rPr>
              <a:t> </a:t>
            </a:r>
            <a:r>
              <a:rPr sz="3600" spc="-195" dirty="0">
                <a:solidFill>
                  <a:srgbClr val="424455"/>
                </a:solidFill>
                <a:latin typeface="Times New Roman" pitchFamily="18" charset="0"/>
                <a:cs typeface="Times New Roman" pitchFamily="18" charset="0"/>
              </a:rPr>
              <a:t>P</a:t>
            </a:r>
            <a:r>
              <a:rPr sz="3600" spc="-20" dirty="0">
                <a:solidFill>
                  <a:srgbClr val="424455"/>
                </a:solidFill>
                <a:latin typeface="Times New Roman" pitchFamily="18" charset="0"/>
                <a:cs typeface="Times New Roman" pitchFamily="18" charset="0"/>
              </a:rPr>
              <a:t>rotocol)</a:t>
            </a:r>
            <a:endParaRPr sz="3600" dirty="0">
              <a:latin typeface="Times New Roman" pitchFamily="18" charset="0"/>
              <a:cs typeface="Times New Roman" pitchFamily="18" charset="0"/>
            </a:endParaRPr>
          </a:p>
          <a:p>
            <a:pPr marL="528955" indent="-286385">
              <a:lnSpc>
                <a:spcPct val="100000"/>
              </a:lnSpc>
              <a:spcBef>
                <a:spcPts val="1535"/>
              </a:spcBef>
              <a:buFont typeface="Arial"/>
              <a:buChar char="•"/>
              <a:tabLst>
                <a:tab pos="529590" algn="l"/>
              </a:tabLst>
            </a:pPr>
            <a:r>
              <a:rPr sz="2200" spc="-10" dirty="0">
                <a:latin typeface="Times New Roman" pitchFamily="18" charset="0"/>
                <a:cs typeface="Times New Roman" pitchFamily="18" charset="0"/>
              </a:rPr>
              <a:t>Just</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reverse</a:t>
            </a:r>
            <a:r>
              <a:rPr sz="2200" spc="10" dirty="0">
                <a:latin typeface="Times New Roman" pitchFamily="18" charset="0"/>
                <a:cs typeface="Times New Roman" pitchFamily="18" charset="0"/>
              </a:rPr>
              <a:t> </a:t>
            </a:r>
            <a:r>
              <a:rPr sz="2200" spc="-10" dirty="0">
                <a:latin typeface="Times New Roman" pitchFamily="18" charset="0"/>
                <a:cs typeface="Times New Roman" pitchFamily="18" charset="0"/>
              </a:rPr>
              <a:t>of</a:t>
            </a:r>
            <a:r>
              <a:rPr sz="2200" spc="-120" dirty="0">
                <a:latin typeface="Times New Roman" pitchFamily="18" charset="0"/>
                <a:cs typeface="Times New Roman" pitchFamily="18" charset="0"/>
              </a:rPr>
              <a:t> </a:t>
            </a:r>
            <a:r>
              <a:rPr sz="2200" spc="-20" dirty="0">
                <a:latin typeface="Times New Roman" pitchFamily="18" charset="0"/>
                <a:cs typeface="Times New Roman" pitchFamily="18" charset="0"/>
              </a:rPr>
              <a:t>ARP</a:t>
            </a:r>
            <a:endParaRPr sz="2200" dirty="0">
              <a:latin typeface="Times New Roman" pitchFamily="18" charset="0"/>
              <a:cs typeface="Times New Roman" pitchFamily="18" charset="0"/>
            </a:endParaRPr>
          </a:p>
          <a:p>
            <a:pPr marL="528955" marR="299085" indent="-286385" algn="just">
              <a:lnSpc>
                <a:spcPct val="100000"/>
              </a:lnSpc>
              <a:buFont typeface="Arial"/>
              <a:buChar char="•"/>
              <a:tabLst>
                <a:tab pos="529590" algn="l"/>
              </a:tabLst>
            </a:pP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50" dirty="0">
                <a:latin typeface="Times New Roman" pitchFamily="18" charset="0"/>
                <a:cs typeface="Times New Roman" pitchFamily="18" charset="0"/>
              </a:rPr>
              <a:t> </a:t>
            </a:r>
            <a:r>
              <a:rPr sz="2200" spc="-10" dirty="0">
                <a:latin typeface="Times New Roman" pitchFamily="18" charset="0"/>
                <a:cs typeface="Times New Roman" pitchFamily="18" charset="0"/>
              </a:rPr>
              <a:t>(Reverse</a:t>
            </a:r>
            <a:r>
              <a:rPr sz="2200" spc="125" dirty="0">
                <a:latin typeface="Times New Roman" pitchFamily="18" charset="0"/>
                <a:cs typeface="Times New Roman" pitchFamily="18" charset="0"/>
              </a:rPr>
              <a:t> </a:t>
            </a:r>
            <a:r>
              <a:rPr sz="2200" spc="-15" dirty="0">
                <a:latin typeface="Times New Roman" pitchFamily="18" charset="0"/>
                <a:cs typeface="Times New Roman" pitchFamily="18" charset="0"/>
              </a:rPr>
              <a:t>Ad</a:t>
            </a:r>
            <a:r>
              <a:rPr sz="2200" spc="-10" dirty="0">
                <a:latin typeface="Times New Roman" pitchFamily="18" charset="0"/>
                <a:cs typeface="Times New Roman" pitchFamily="18" charset="0"/>
              </a:rPr>
              <a:t>dress</a:t>
            </a:r>
            <a:r>
              <a:rPr sz="2200" spc="130" dirty="0">
                <a:latin typeface="Times New Roman" pitchFamily="18" charset="0"/>
                <a:cs typeface="Times New Roman" pitchFamily="18" charset="0"/>
              </a:rPr>
              <a:t> </a:t>
            </a:r>
            <a:r>
              <a:rPr sz="2200" spc="-10" dirty="0">
                <a:latin typeface="Times New Roman" pitchFamily="18" charset="0"/>
                <a:cs typeface="Times New Roman" pitchFamily="18" charset="0"/>
              </a:rPr>
              <a:t>Resolutio</a:t>
            </a:r>
            <a:r>
              <a:rPr sz="2200" spc="-15" dirty="0">
                <a:latin typeface="Times New Roman" pitchFamily="18" charset="0"/>
                <a:cs typeface="Times New Roman" pitchFamily="18" charset="0"/>
              </a:rPr>
              <a:t>n</a:t>
            </a:r>
            <a:r>
              <a:rPr sz="2200" spc="135" dirty="0">
                <a:latin typeface="Times New Roman" pitchFamily="18" charset="0"/>
                <a:cs typeface="Times New Roman" pitchFamily="18" charset="0"/>
              </a:rPr>
              <a:t> </a:t>
            </a:r>
            <a:r>
              <a:rPr sz="2200" spc="-10" dirty="0">
                <a:latin typeface="Times New Roman" pitchFamily="18" charset="0"/>
                <a:cs typeface="Times New Roman" pitchFamily="18" charset="0"/>
              </a:rPr>
              <a:t>Protocol)</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is</a:t>
            </a:r>
            <a:r>
              <a:rPr sz="2200" spc="130"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spc="120" dirty="0">
                <a:latin typeface="Times New Roman" pitchFamily="18" charset="0"/>
                <a:cs typeface="Times New Roman" pitchFamily="18" charset="0"/>
              </a:rPr>
              <a:t> </a:t>
            </a:r>
            <a:r>
              <a:rPr sz="2200" spc="-10" dirty="0">
                <a:latin typeface="Times New Roman" pitchFamily="18" charset="0"/>
                <a:cs typeface="Times New Roman" pitchFamily="18" charset="0"/>
              </a:rPr>
              <a:t>protocol</a:t>
            </a:r>
            <a:r>
              <a:rPr sz="2200" spc="140" dirty="0">
                <a:latin typeface="Times New Roman" pitchFamily="18" charset="0"/>
                <a:cs typeface="Times New Roman" pitchFamily="18" charset="0"/>
              </a:rPr>
              <a:t> </a:t>
            </a:r>
            <a:r>
              <a:rPr sz="2200" spc="-25" dirty="0">
                <a:latin typeface="Times New Roman" pitchFamily="18" charset="0"/>
                <a:cs typeface="Times New Roman" pitchFamily="18" charset="0"/>
              </a:rPr>
              <a:t>b</a:t>
            </a:r>
            <a:r>
              <a:rPr sz="2200" spc="-15" dirty="0">
                <a:latin typeface="Times New Roman" pitchFamily="18" charset="0"/>
                <a:cs typeface="Times New Roman" pitchFamily="18" charset="0"/>
              </a:rPr>
              <a:t>y</a:t>
            </a:r>
            <a:r>
              <a:rPr sz="2200" spc="140" dirty="0">
                <a:latin typeface="Times New Roman" pitchFamily="18" charset="0"/>
                <a:cs typeface="Times New Roman" pitchFamily="18" charset="0"/>
              </a:rPr>
              <a:t> </a:t>
            </a:r>
            <a:r>
              <a:rPr sz="2200" spc="-35" dirty="0">
                <a:latin typeface="Times New Roman" pitchFamily="18" charset="0"/>
                <a:cs typeface="Times New Roman" pitchFamily="18" charset="0"/>
              </a:rPr>
              <a:t>w</a:t>
            </a:r>
            <a:r>
              <a:rPr sz="2200" spc="-10" dirty="0">
                <a:latin typeface="Times New Roman" pitchFamily="18" charset="0"/>
                <a:cs typeface="Times New Roman" pitchFamily="18" charset="0"/>
              </a:rPr>
              <a:t>hich</a:t>
            </a:r>
            <a:r>
              <a:rPr sz="2200" spc="140" dirty="0">
                <a:latin typeface="Times New Roman" pitchFamily="18" charset="0"/>
                <a:cs typeface="Times New Roman" pitchFamily="18" charset="0"/>
              </a:rPr>
              <a:t> </a:t>
            </a:r>
            <a:r>
              <a:rPr sz="2200" spc="-10" dirty="0">
                <a:latin typeface="Times New Roman" pitchFamily="18" charset="0"/>
                <a:cs typeface="Times New Roman" pitchFamily="18" charset="0"/>
              </a:rPr>
              <a:t>a ph</a:t>
            </a:r>
            <a:r>
              <a:rPr sz="2200" dirty="0">
                <a:latin typeface="Times New Roman" pitchFamily="18" charset="0"/>
                <a:cs typeface="Times New Roman" pitchFamily="18" charset="0"/>
              </a:rPr>
              <a:t>y</a:t>
            </a:r>
            <a:r>
              <a:rPr sz="2200" spc="-10" dirty="0">
                <a:latin typeface="Times New Roman" pitchFamily="18" charset="0"/>
                <a:cs typeface="Times New Roman" pitchFamily="18" charset="0"/>
              </a:rPr>
              <a:t>sic</a:t>
            </a:r>
            <a:r>
              <a:rPr sz="2200" spc="-20" dirty="0">
                <a:latin typeface="Times New Roman" pitchFamily="18" charset="0"/>
                <a:cs typeface="Times New Roman" pitchFamily="18" charset="0"/>
              </a:rPr>
              <a:t>a</a:t>
            </a:r>
            <a:r>
              <a:rPr sz="2200" spc="-10" dirty="0">
                <a:latin typeface="Times New Roman" pitchFamily="18" charset="0"/>
                <a:cs typeface="Times New Roman" pitchFamily="18" charset="0"/>
              </a:rPr>
              <a:t>l</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20" dirty="0">
                <a:latin typeface="Times New Roman" pitchFamily="18" charset="0"/>
                <a:cs typeface="Times New Roman" pitchFamily="18" charset="0"/>
              </a:rPr>
              <a:t>ma</a:t>
            </a:r>
            <a:r>
              <a:rPr sz="2200" spc="-5" dirty="0">
                <a:latin typeface="Times New Roman" pitchFamily="18" charset="0"/>
                <a:cs typeface="Times New Roman" pitchFamily="18" charset="0"/>
              </a:rPr>
              <a:t>c</a:t>
            </a:r>
            <a:r>
              <a:rPr sz="2200" spc="-10" dirty="0">
                <a:latin typeface="Times New Roman" pitchFamily="18" charset="0"/>
                <a:cs typeface="Times New Roman" pitchFamily="18" charset="0"/>
              </a:rPr>
              <a:t>hine</a:t>
            </a:r>
            <a:r>
              <a:rPr sz="2200" dirty="0">
                <a:latin typeface="Times New Roman" pitchFamily="18" charset="0"/>
                <a:cs typeface="Times New Roman" pitchFamily="18" charset="0"/>
              </a:rPr>
              <a:t> </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in</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local</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spc="-5" dirty="0">
                <a:latin typeface="Times New Roman" pitchFamily="18" charset="0"/>
                <a:cs typeface="Times New Roman" pitchFamily="18" charset="0"/>
              </a:rPr>
              <a:t>r</a:t>
            </a:r>
            <a:r>
              <a:rPr sz="2200" spc="-10" dirty="0">
                <a:latin typeface="Times New Roman" pitchFamily="18" charset="0"/>
                <a:cs typeface="Times New Roman" pitchFamily="18" charset="0"/>
              </a:rPr>
              <a:t>ea</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network</a:t>
            </a:r>
            <a:r>
              <a:rPr sz="2200" dirty="0">
                <a:latin typeface="Times New Roman" pitchFamily="18" charset="0"/>
                <a:cs typeface="Times New Roman" pitchFamily="18" charset="0"/>
              </a:rPr>
              <a:t> </a:t>
            </a:r>
            <a:r>
              <a:rPr sz="2200" spc="-145" dirty="0">
                <a:latin typeface="Times New Roman" pitchFamily="18" charset="0"/>
                <a:cs typeface="Times New Roman" pitchFamily="18" charset="0"/>
              </a:rPr>
              <a:t> </a:t>
            </a:r>
            <a:r>
              <a:rPr sz="2200" spc="-15" dirty="0">
                <a:latin typeface="Times New Roman" pitchFamily="18" charset="0"/>
                <a:cs typeface="Times New Roman" pitchFamily="18" charset="0"/>
              </a:rPr>
              <a:t>can</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req</a:t>
            </a:r>
            <a:r>
              <a:rPr sz="2200" dirty="0">
                <a:latin typeface="Times New Roman" pitchFamily="18" charset="0"/>
                <a:cs typeface="Times New Roman" pitchFamily="18" charset="0"/>
              </a:rPr>
              <a:t>u</a:t>
            </a:r>
            <a:r>
              <a:rPr sz="2200" spc="-10" dirty="0">
                <a:latin typeface="Times New Roman" pitchFamily="18" charset="0"/>
                <a:cs typeface="Times New Roman" pitchFamily="18" charset="0"/>
              </a:rPr>
              <a:t>est</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to</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learn</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dirty="0">
                <a:latin typeface="Times New Roman" pitchFamily="18" charset="0"/>
                <a:cs typeface="Times New Roman" pitchFamily="18" charset="0"/>
              </a:rPr>
              <a:t>i</a:t>
            </a:r>
            <a:r>
              <a:rPr sz="2200" spc="-10" dirty="0">
                <a:latin typeface="Times New Roman" pitchFamily="18" charset="0"/>
                <a:cs typeface="Times New Roman" pitchFamily="18" charset="0"/>
              </a:rPr>
              <a:t>ts</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IP address</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0" dirty="0">
                <a:latin typeface="Times New Roman" pitchFamily="18" charset="0"/>
                <a:cs typeface="Times New Roman" pitchFamily="18" charset="0"/>
              </a:rPr>
              <a:t>fr</a:t>
            </a:r>
            <a:r>
              <a:rPr sz="2200" dirty="0">
                <a:latin typeface="Times New Roman" pitchFamily="18" charset="0"/>
                <a:cs typeface="Times New Roman" pitchFamily="18" charset="0"/>
              </a:rPr>
              <a:t>o</a:t>
            </a:r>
            <a:r>
              <a:rPr sz="2200" spc="-20" dirty="0">
                <a:latin typeface="Times New Roman" pitchFamily="18" charset="0"/>
                <a:cs typeface="Times New Roman" pitchFamily="18" charset="0"/>
              </a:rPr>
              <a:t>m</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5" dirty="0">
                <a:latin typeface="Times New Roman" pitchFamily="18" charset="0"/>
                <a:cs typeface="Times New Roman" pitchFamily="18" charset="0"/>
              </a:rPr>
              <a:t>gateway</a:t>
            </a:r>
            <a:r>
              <a:rPr sz="2200" dirty="0">
                <a:latin typeface="Times New Roman" pitchFamily="18" charset="0"/>
                <a:cs typeface="Times New Roman" pitchFamily="18" charset="0"/>
              </a:rPr>
              <a:t> </a:t>
            </a:r>
            <a:r>
              <a:rPr sz="2200" spc="-110" dirty="0">
                <a:latin typeface="Times New Roman" pitchFamily="18" charset="0"/>
                <a:cs typeface="Times New Roman" pitchFamily="18" charset="0"/>
              </a:rPr>
              <a:t> </a:t>
            </a:r>
            <a:r>
              <a:rPr sz="2200" spc="-25" dirty="0">
                <a:latin typeface="Times New Roman" pitchFamily="18" charset="0"/>
                <a:cs typeface="Times New Roman" pitchFamily="18" charset="0"/>
              </a:rPr>
              <a:t>s</a:t>
            </a:r>
            <a:r>
              <a:rPr sz="2200" spc="-10" dirty="0">
                <a:latin typeface="Times New Roman" pitchFamily="18" charset="0"/>
                <a:cs typeface="Times New Roman" pitchFamily="18" charset="0"/>
              </a:rPr>
              <a:t>erve</a:t>
            </a:r>
            <a:r>
              <a:rPr sz="2200" dirty="0">
                <a:latin typeface="Times New Roman" pitchFamily="18" charset="0"/>
                <a:cs typeface="Times New Roman" pitchFamily="18" charset="0"/>
              </a:rPr>
              <a:t>r</a:t>
            </a:r>
            <a:r>
              <a:rPr sz="2200" spc="-20" dirty="0">
                <a:latin typeface="Times New Roman" pitchFamily="18" charset="0"/>
                <a:cs typeface="Times New Roman" pitchFamily="18" charset="0"/>
              </a:rPr>
              <a:t>'</a:t>
            </a:r>
            <a:r>
              <a:rPr sz="2200" spc="-10" dirty="0">
                <a:latin typeface="Times New Roman" pitchFamily="18" charset="0"/>
                <a:cs typeface="Times New Roman" pitchFamily="18" charset="0"/>
              </a:rPr>
              <a:t>s</a:t>
            </a:r>
            <a:r>
              <a:rPr sz="2200" dirty="0">
                <a:latin typeface="Times New Roman" pitchFamily="18" charset="0"/>
                <a:cs typeface="Times New Roman" pitchFamily="18" charset="0"/>
              </a:rPr>
              <a:t> </a:t>
            </a:r>
            <a:r>
              <a:rPr sz="2200" spc="-130" dirty="0">
                <a:latin typeface="Times New Roman" pitchFamily="18" charset="0"/>
                <a:cs typeface="Times New Roman" pitchFamily="18" charset="0"/>
              </a:rPr>
              <a:t> </a:t>
            </a:r>
            <a:r>
              <a:rPr sz="2200" spc="-15" dirty="0">
                <a:latin typeface="Times New Roman" pitchFamily="18" charset="0"/>
                <a:cs typeface="Times New Roman" pitchFamily="18" charset="0"/>
              </a:rPr>
              <a:t>Ad</a:t>
            </a:r>
            <a:r>
              <a:rPr sz="2200" spc="-10" dirty="0">
                <a:latin typeface="Times New Roman" pitchFamily="18" charset="0"/>
                <a:cs typeface="Times New Roman" pitchFamily="18" charset="0"/>
              </a:rPr>
              <a:t>dr</a:t>
            </a:r>
            <a:r>
              <a:rPr sz="2200" spc="-5" dirty="0">
                <a:latin typeface="Times New Roman" pitchFamily="18" charset="0"/>
                <a:cs typeface="Times New Roman" pitchFamily="18" charset="0"/>
              </a:rPr>
              <a:t>e</a:t>
            </a:r>
            <a:r>
              <a:rPr sz="2200" spc="-10" dirty="0">
                <a:latin typeface="Times New Roman" pitchFamily="18" charset="0"/>
                <a:cs typeface="Times New Roman" pitchFamily="18" charset="0"/>
              </a:rPr>
              <a:t>ss</a:t>
            </a:r>
            <a:r>
              <a:rPr sz="2200" dirty="0">
                <a:latin typeface="Times New Roman" pitchFamily="18" charset="0"/>
                <a:cs typeface="Times New Roman" pitchFamily="18" charset="0"/>
              </a:rPr>
              <a:t> </a:t>
            </a:r>
            <a:r>
              <a:rPr sz="2200" spc="-130" dirty="0">
                <a:latin typeface="Times New Roman" pitchFamily="18" charset="0"/>
                <a:cs typeface="Times New Roman" pitchFamily="18" charset="0"/>
              </a:rPr>
              <a:t> </a:t>
            </a:r>
            <a:r>
              <a:rPr sz="2200" spc="-10" dirty="0">
                <a:latin typeface="Times New Roman" pitchFamily="18" charset="0"/>
                <a:cs typeface="Times New Roman" pitchFamily="18" charset="0"/>
              </a:rPr>
              <a:t>Resolution</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0" dirty="0">
                <a:latin typeface="Times New Roman" pitchFamily="18" charset="0"/>
                <a:cs typeface="Times New Roman" pitchFamily="18" charset="0"/>
              </a:rPr>
              <a:t>Protocol</a:t>
            </a:r>
            <a:r>
              <a:rPr sz="2200" dirty="0">
                <a:latin typeface="Times New Roman" pitchFamily="18" charset="0"/>
                <a:cs typeface="Times New Roman" pitchFamily="18" charset="0"/>
              </a:rPr>
              <a:t> </a:t>
            </a:r>
            <a:r>
              <a:rPr sz="2200" spc="-120" dirty="0">
                <a:latin typeface="Times New Roman" pitchFamily="18" charset="0"/>
                <a:cs typeface="Times New Roman" pitchFamily="18" charset="0"/>
              </a:rPr>
              <a:t> </a:t>
            </a:r>
            <a:r>
              <a:rPr sz="2200" spc="-15" dirty="0">
                <a:latin typeface="Times New Roman" pitchFamily="18" charset="0"/>
                <a:cs typeface="Times New Roman" pitchFamily="18" charset="0"/>
              </a:rPr>
              <a:t>(ARP)</a:t>
            </a:r>
            <a:r>
              <a:rPr sz="2200" spc="-10" dirty="0">
                <a:latin typeface="Times New Roman" pitchFamily="18" charset="0"/>
                <a:cs typeface="Times New Roman" pitchFamily="18" charset="0"/>
              </a:rPr>
              <a:t> table</a:t>
            </a:r>
            <a:r>
              <a:rPr sz="2200" dirty="0">
                <a:latin typeface="Times New Roman" pitchFamily="18" charset="0"/>
                <a:cs typeface="Times New Roman" pitchFamily="18" charset="0"/>
              </a:rPr>
              <a:t> </a:t>
            </a:r>
            <a:r>
              <a:rPr sz="2200" spc="-10" dirty="0">
                <a:latin typeface="Times New Roman" pitchFamily="18" charset="0"/>
                <a:cs typeface="Times New Roman" pitchFamily="18" charset="0"/>
              </a:rPr>
              <a:t>or</a:t>
            </a:r>
            <a:r>
              <a:rPr sz="2200" dirty="0">
                <a:latin typeface="Times New Roman" pitchFamily="18" charset="0"/>
                <a:cs typeface="Times New Roman" pitchFamily="18" charset="0"/>
              </a:rPr>
              <a:t> </a:t>
            </a:r>
            <a:r>
              <a:rPr sz="2200" spc="-10" dirty="0">
                <a:latin typeface="Times New Roman" pitchFamily="18" charset="0"/>
                <a:cs typeface="Times New Roman" pitchFamily="18" charset="0"/>
              </a:rPr>
              <a:t>c</a:t>
            </a:r>
            <a:r>
              <a:rPr sz="2200" spc="-20" dirty="0">
                <a:latin typeface="Times New Roman" pitchFamily="18" charset="0"/>
                <a:cs typeface="Times New Roman" pitchFamily="18" charset="0"/>
              </a:rPr>
              <a:t>a</a:t>
            </a:r>
            <a:r>
              <a:rPr sz="2200" spc="-15" dirty="0">
                <a:latin typeface="Times New Roman" pitchFamily="18" charset="0"/>
                <a:cs typeface="Times New Roman" pitchFamily="18" charset="0"/>
              </a:rPr>
              <a:t>che</a:t>
            </a:r>
            <a:r>
              <a:rPr sz="2200" spc="-10" dirty="0">
                <a:latin typeface="Times New Roman" pitchFamily="18" charset="0"/>
                <a:cs typeface="Times New Roman" pitchFamily="18" charset="0"/>
              </a:rPr>
              <a:t>.</a:t>
            </a:r>
            <a:endParaRPr sz="2200" dirty="0">
              <a:latin typeface="Times New Roman" pitchFamily="18" charset="0"/>
              <a:cs typeface="Times New Roman" pitchFamily="18" charset="0"/>
            </a:endParaRPr>
          </a:p>
          <a:p>
            <a:pPr marL="528955" marR="306705" indent="-286385" algn="just">
              <a:lnSpc>
                <a:spcPct val="100000"/>
              </a:lnSpc>
              <a:buFont typeface="Arial"/>
              <a:buChar char="•"/>
              <a:tabLst>
                <a:tab pos="529590" algn="l"/>
              </a:tabLst>
            </a:pPr>
            <a:r>
              <a:rPr sz="2200" spc="-20" dirty="0">
                <a:latin typeface="Times New Roman" pitchFamily="18" charset="0"/>
                <a:cs typeface="Times New Roman" pitchFamily="18" charset="0"/>
              </a:rPr>
              <a:t>A</a:t>
            </a:r>
            <a:r>
              <a:rPr sz="2200" dirty="0">
                <a:latin typeface="Times New Roman" pitchFamily="18" charset="0"/>
                <a:cs typeface="Times New Roman" pitchFamily="18" charset="0"/>
              </a:rPr>
              <a:t> </a:t>
            </a:r>
            <a:r>
              <a:rPr sz="2200" spc="50" dirty="0">
                <a:latin typeface="Times New Roman" pitchFamily="18" charset="0"/>
                <a:cs typeface="Times New Roman" pitchFamily="18" charset="0"/>
              </a:rPr>
              <a:t> </a:t>
            </a:r>
            <a:r>
              <a:rPr sz="2200" spc="-15" dirty="0">
                <a:latin typeface="Times New Roman" pitchFamily="18" charset="0"/>
                <a:cs typeface="Times New Roman" pitchFamily="18" charset="0"/>
              </a:rPr>
              <a:t>netw</a:t>
            </a:r>
            <a:r>
              <a:rPr sz="2200" spc="-10" dirty="0">
                <a:latin typeface="Times New Roman" pitchFamily="18" charset="0"/>
                <a:cs typeface="Times New Roman" pitchFamily="18" charset="0"/>
              </a:rPr>
              <a:t>ork</a:t>
            </a:r>
            <a:r>
              <a:rPr sz="2200" dirty="0">
                <a:latin typeface="Times New Roman" pitchFamily="18" charset="0"/>
                <a:cs typeface="Times New Roman" pitchFamily="18" charset="0"/>
              </a:rPr>
              <a:t> </a:t>
            </a:r>
            <a:r>
              <a:rPr sz="2200" spc="180" dirty="0">
                <a:latin typeface="Times New Roman" pitchFamily="18" charset="0"/>
                <a:cs typeface="Times New Roman" pitchFamily="18" charset="0"/>
              </a:rPr>
              <a:t> </a:t>
            </a:r>
            <a:r>
              <a:rPr sz="2200" spc="-30" dirty="0">
                <a:latin typeface="Times New Roman" pitchFamily="18" charset="0"/>
                <a:cs typeface="Times New Roman" pitchFamily="18" charset="0"/>
              </a:rPr>
              <a:t>a</a:t>
            </a:r>
            <a:r>
              <a:rPr sz="2200" spc="-15" dirty="0">
                <a:latin typeface="Times New Roman" pitchFamily="18" charset="0"/>
                <a:cs typeface="Times New Roman" pitchFamily="18" charset="0"/>
              </a:rPr>
              <a:t>d</a:t>
            </a:r>
            <a:r>
              <a:rPr sz="2200" spc="-35" dirty="0">
                <a:latin typeface="Times New Roman" pitchFamily="18" charset="0"/>
                <a:cs typeface="Times New Roman" pitchFamily="18" charset="0"/>
              </a:rPr>
              <a:t>m</a:t>
            </a:r>
            <a:r>
              <a:rPr sz="2200" spc="-10" dirty="0">
                <a:latin typeface="Times New Roman" pitchFamily="18" charset="0"/>
                <a:cs typeface="Times New Roman" pitchFamily="18" charset="0"/>
              </a:rPr>
              <a:t>inist</a:t>
            </a:r>
            <a:r>
              <a:rPr sz="2200" dirty="0">
                <a:latin typeface="Times New Roman" pitchFamily="18" charset="0"/>
                <a:cs typeface="Times New Roman" pitchFamily="18" charset="0"/>
              </a:rPr>
              <a:t>r</a:t>
            </a:r>
            <a:r>
              <a:rPr sz="2200" spc="-10" dirty="0">
                <a:latin typeface="Times New Roman" pitchFamily="18" charset="0"/>
                <a:cs typeface="Times New Roman" pitchFamily="18" charset="0"/>
              </a:rPr>
              <a:t>ator</a:t>
            </a:r>
            <a:r>
              <a:rPr sz="2200" dirty="0">
                <a:latin typeface="Times New Roman" pitchFamily="18" charset="0"/>
                <a:cs typeface="Times New Roman" pitchFamily="18" charset="0"/>
              </a:rPr>
              <a:t> </a:t>
            </a:r>
            <a:r>
              <a:rPr sz="2200" spc="185" dirty="0">
                <a:latin typeface="Times New Roman" pitchFamily="18" charset="0"/>
                <a:cs typeface="Times New Roman" pitchFamily="18" charset="0"/>
              </a:rPr>
              <a:t> </a:t>
            </a:r>
            <a:r>
              <a:rPr sz="2200" spc="-10" dirty="0">
                <a:latin typeface="Times New Roman" pitchFamily="18" charset="0"/>
                <a:cs typeface="Times New Roman" pitchFamily="18" charset="0"/>
              </a:rPr>
              <a:t>cre</a:t>
            </a:r>
            <a:r>
              <a:rPr sz="2200" spc="-20" dirty="0">
                <a:latin typeface="Times New Roman" pitchFamily="18" charset="0"/>
                <a:cs typeface="Times New Roman" pitchFamily="18" charset="0"/>
              </a:rPr>
              <a:t>a</a:t>
            </a:r>
            <a:r>
              <a:rPr sz="2200" spc="-10" dirty="0">
                <a:latin typeface="Times New Roman" pitchFamily="18" charset="0"/>
                <a:cs typeface="Times New Roman" pitchFamily="18" charset="0"/>
              </a:rPr>
              <a:t>tes</a:t>
            </a:r>
            <a:r>
              <a:rPr sz="2200" dirty="0">
                <a:latin typeface="Times New Roman" pitchFamily="18" charset="0"/>
                <a:cs typeface="Times New Roman" pitchFamily="18" charset="0"/>
              </a:rPr>
              <a:t> </a:t>
            </a:r>
            <a:r>
              <a:rPr sz="2200" spc="170"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dirty="0">
                <a:latin typeface="Times New Roman" pitchFamily="18" charset="0"/>
                <a:cs typeface="Times New Roman" pitchFamily="18" charset="0"/>
              </a:rPr>
              <a:t> </a:t>
            </a:r>
            <a:r>
              <a:rPr sz="2200" spc="165" dirty="0">
                <a:latin typeface="Times New Roman" pitchFamily="18" charset="0"/>
                <a:cs typeface="Times New Roman" pitchFamily="18" charset="0"/>
              </a:rPr>
              <a:t> </a:t>
            </a:r>
            <a:r>
              <a:rPr sz="2200" spc="-10" dirty="0">
                <a:latin typeface="Times New Roman" pitchFamily="18" charset="0"/>
                <a:cs typeface="Times New Roman" pitchFamily="18" charset="0"/>
              </a:rPr>
              <a:t>t</a:t>
            </a:r>
            <a:r>
              <a:rPr sz="2200" spc="-5" dirty="0">
                <a:latin typeface="Times New Roman" pitchFamily="18" charset="0"/>
                <a:cs typeface="Times New Roman" pitchFamily="18" charset="0"/>
              </a:rPr>
              <a:t>a</a:t>
            </a:r>
            <a:r>
              <a:rPr sz="2200" spc="-10" dirty="0">
                <a:latin typeface="Times New Roman" pitchFamily="18" charset="0"/>
                <a:cs typeface="Times New Roman" pitchFamily="18" charset="0"/>
              </a:rPr>
              <a:t>ble</a:t>
            </a:r>
            <a:r>
              <a:rPr sz="2200" dirty="0">
                <a:latin typeface="Times New Roman" pitchFamily="18" charset="0"/>
                <a:cs typeface="Times New Roman" pitchFamily="18" charset="0"/>
              </a:rPr>
              <a:t> </a:t>
            </a:r>
            <a:r>
              <a:rPr sz="2200" spc="170" dirty="0">
                <a:latin typeface="Times New Roman" pitchFamily="18" charset="0"/>
                <a:cs typeface="Times New Roman" pitchFamily="18" charset="0"/>
              </a:rPr>
              <a:t> </a:t>
            </a:r>
            <a:r>
              <a:rPr sz="2200" spc="-10" dirty="0">
                <a:latin typeface="Times New Roman" pitchFamily="18" charset="0"/>
                <a:cs typeface="Times New Roman" pitchFamily="18" charset="0"/>
              </a:rPr>
              <a:t>in</a:t>
            </a:r>
            <a:r>
              <a:rPr sz="2200" dirty="0">
                <a:latin typeface="Times New Roman" pitchFamily="18" charset="0"/>
                <a:cs typeface="Times New Roman" pitchFamily="18" charset="0"/>
              </a:rPr>
              <a:t> </a:t>
            </a:r>
            <a:r>
              <a:rPr sz="2200" spc="165"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dirty="0">
                <a:latin typeface="Times New Roman" pitchFamily="18" charset="0"/>
                <a:cs typeface="Times New Roman" pitchFamily="18" charset="0"/>
              </a:rPr>
              <a:t> </a:t>
            </a:r>
            <a:r>
              <a:rPr sz="2200" spc="170" dirty="0">
                <a:latin typeface="Times New Roman" pitchFamily="18" charset="0"/>
                <a:cs typeface="Times New Roman" pitchFamily="18" charset="0"/>
              </a:rPr>
              <a:t> </a:t>
            </a:r>
            <a:r>
              <a:rPr sz="2200" spc="-10" dirty="0">
                <a:latin typeface="Times New Roman" pitchFamily="18" charset="0"/>
                <a:cs typeface="Times New Roman" pitchFamily="18" charset="0"/>
              </a:rPr>
              <a:t>lo</a:t>
            </a:r>
            <a:r>
              <a:rPr sz="2200" spc="-30" dirty="0">
                <a:latin typeface="Times New Roman" pitchFamily="18" charset="0"/>
                <a:cs typeface="Times New Roman" pitchFamily="18" charset="0"/>
              </a:rPr>
              <a:t>c</a:t>
            </a:r>
            <a:r>
              <a:rPr sz="2200" spc="-10" dirty="0">
                <a:latin typeface="Times New Roman" pitchFamily="18" charset="0"/>
                <a:cs typeface="Times New Roman" pitchFamily="18" charset="0"/>
              </a:rPr>
              <a:t>al</a:t>
            </a:r>
            <a:r>
              <a:rPr sz="2200" dirty="0">
                <a:latin typeface="Times New Roman" pitchFamily="18" charset="0"/>
                <a:cs typeface="Times New Roman" pitchFamily="18" charset="0"/>
              </a:rPr>
              <a:t> </a:t>
            </a:r>
            <a:r>
              <a:rPr sz="2200" spc="170" dirty="0">
                <a:latin typeface="Times New Roman" pitchFamily="18" charset="0"/>
                <a:cs typeface="Times New Roman" pitchFamily="18" charset="0"/>
              </a:rPr>
              <a:t> </a:t>
            </a:r>
            <a:r>
              <a:rPr sz="2200" spc="-10" dirty="0">
                <a:latin typeface="Times New Roman" pitchFamily="18" charset="0"/>
                <a:cs typeface="Times New Roman" pitchFamily="18" charset="0"/>
              </a:rPr>
              <a:t>area</a:t>
            </a:r>
            <a:r>
              <a:rPr sz="2200" dirty="0">
                <a:latin typeface="Times New Roman" pitchFamily="18" charset="0"/>
                <a:cs typeface="Times New Roman" pitchFamily="18" charset="0"/>
              </a:rPr>
              <a:t> </a:t>
            </a:r>
            <a:r>
              <a:rPr sz="2200" spc="160" dirty="0">
                <a:latin typeface="Times New Roman" pitchFamily="18" charset="0"/>
                <a:cs typeface="Times New Roman" pitchFamily="18" charset="0"/>
              </a:rPr>
              <a:t> </a:t>
            </a:r>
            <a:r>
              <a:rPr sz="2200" spc="-15" dirty="0">
                <a:latin typeface="Times New Roman" pitchFamily="18" charset="0"/>
                <a:cs typeface="Times New Roman" pitchFamily="18" charset="0"/>
              </a:rPr>
              <a:t>netw</a:t>
            </a:r>
            <a:r>
              <a:rPr sz="2200" spc="-10" dirty="0">
                <a:latin typeface="Times New Roman" pitchFamily="18" charset="0"/>
                <a:cs typeface="Times New Roman" pitchFamily="18" charset="0"/>
              </a:rPr>
              <a:t>ork</a:t>
            </a:r>
            <a:r>
              <a:rPr sz="2200" spc="-20" dirty="0">
                <a:latin typeface="Times New Roman" pitchFamily="18" charset="0"/>
                <a:cs typeface="Times New Roman" pitchFamily="18" charset="0"/>
              </a:rPr>
              <a:t>'</a:t>
            </a:r>
            <a:r>
              <a:rPr sz="2200" spc="-10" dirty="0">
                <a:latin typeface="Times New Roman" pitchFamily="18" charset="0"/>
                <a:cs typeface="Times New Roman" pitchFamily="18" charset="0"/>
              </a:rPr>
              <a:t>s gateway</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rout</a:t>
            </a:r>
            <a:r>
              <a:rPr sz="2200" spc="-20" dirty="0">
                <a:latin typeface="Times New Roman" pitchFamily="18" charset="0"/>
                <a:cs typeface="Times New Roman" pitchFamily="18" charset="0"/>
              </a:rPr>
              <a:t>e</a:t>
            </a:r>
            <a:r>
              <a:rPr sz="2200" spc="-10" dirty="0">
                <a:latin typeface="Times New Roman" pitchFamily="18" charset="0"/>
                <a:cs typeface="Times New Roman" pitchFamily="18" charset="0"/>
              </a:rPr>
              <a:t>r</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0" dirty="0">
                <a:latin typeface="Times New Roman" pitchFamily="18" charset="0"/>
                <a:cs typeface="Times New Roman" pitchFamily="18" charset="0"/>
              </a:rPr>
              <a:t>that</a:t>
            </a:r>
            <a:r>
              <a:rPr sz="2200" dirty="0">
                <a:latin typeface="Times New Roman" pitchFamily="18" charset="0"/>
                <a:cs typeface="Times New Roman" pitchFamily="18" charset="0"/>
              </a:rPr>
              <a:t> </a:t>
            </a:r>
            <a:r>
              <a:rPr sz="2200" spc="150" dirty="0">
                <a:latin typeface="Times New Roman" pitchFamily="18" charset="0"/>
                <a:cs typeface="Times New Roman" pitchFamily="18" charset="0"/>
              </a:rPr>
              <a:t> </a:t>
            </a:r>
            <a:r>
              <a:rPr sz="2200" spc="-40" dirty="0">
                <a:latin typeface="Times New Roman" pitchFamily="18" charset="0"/>
                <a:cs typeface="Times New Roman" pitchFamily="18" charset="0"/>
              </a:rPr>
              <a:t>m</a:t>
            </a:r>
            <a:r>
              <a:rPr sz="2200" spc="-10" dirty="0">
                <a:latin typeface="Times New Roman" pitchFamily="18" charset="0"/>
                <a:cs typeface="Times New Roman" pitchFamily="18" charset="0"/>
              </a:rPr>
              <a:t>aps</a:t>
            </a:r>
            <a:r>
              <a:rPr sz="2200" dirty="0">
                <a:latin typeface="Times New Roman" pitchFamily="18" charset="0"/>
                <a:cs typeface="Times New Roman" pitchFamily="18" charset="0"/>
              </a:rPr>
              <a:t> </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the</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5" dirty="0">
                <a:latin typeface="Times New Roman" pitchFamily="18" charset="0"/>
                <a:cs typeface="Times New Roman" pitchFamily="18" charset="0"/>
              </a:rPr>
              <a:t>ph</a:t>
            </a:r>
            <a:r>
              <a:rPr sz="2200" dirty="0">
                <a:latin typeface="Times New Roman" pitchFamily="18" charset="0"/>
                <a:cs typeface="Times New Roman" pitchFamily="18" charset="0"/>
              </a:rPr>
              <a:t>y</a:t>
            </a:r>
            <a:r>
              <a:rPr sz="2200" spc="-10" dirty="0">
                <a:latin typeface="Times New Roman" pitchFamily="18" charset="0"/>
                <a:cs typeface="Times New Roman" pitchFamily="18" charset="0"/>
              </a:rPr>
              <a:t>sic</a:t>
            </a:r>
            <a:r>
              <a:rPr sz="2200" spc="-30" dirty="0">
                <a:latin typeface="Times New Roman" pitchFamily="18" charset="0"/>
                <a:cs typeface="Times New Roman" pitchFamily="18" charset="0"/>
              </a:rPr>
              <a:t>a</a:t>
            </a:r>
            <a:r>
              <a:rPr sz="2200" spc="-10" dirty="0">
                <a:latin typeface="Times New Roman" pitchFamily="18" charset="0"/>
                <a:cs typeface="Times New Roman" pitchFamily="18" charset="0"/>
              </a:rPr>
              <a:t>l</a:t>
            </a:r>
            <a:r>
              <a:rPr sz="2200" dirty="0">
                <a:latin typeface="Times New Roman" pitchFamily="18" charset="0"/>
                <a:cs typeface="Times New Roman" pitchFamily="18" charset="0"/>
              </a:rPr>
              <a:t> </a:t>
            </a:r>
            <a:r>
              <a:rPr sz="2200" spc="155" dirty="0">
                <a:latin typeface="Times New Roman" pitchFamily="18" charset="0"/>
                <a:cs typeface="Times New Roman" pitchFamily="18" charset="0"/>
              </a:rPr>
              <a:t> </a:t>
            </a:r>
            <a:r>
              <a:rPr sz="2200" spc="-40" dirty="0">
                <a:latin typeface="Times New Roman" pitchFamily="18" charset="0"/>
                <a:cs typeface="Times New Roman" pitchFamily="18" charset="0"/>
              </a:rPr>
              <a:t>m</a:t>
            </a:r>
            <a:r>
              <a:rPr sz="2200" spc="-10" dirty="0">
                <a:latin typeface="Times New Roman" pitchFamily="18" charset="0"/>
                <a:cs typeface="Times New Roman" pitchFamily="18" charset="0"/>
              </a:rPr>
              <a:t>achine</a:t>
            </a:r>
            <a:r>
              <a:rPr sz="2200" dirty="0">
                <a:latin typeface="Times New Roman" pitchFamily="18" charset="0"/>
                <a:cs typeface="Times New Roman" pitchFamily="18" charset="0"/>
              </a:rPr>
              <a:t> </a:t>
            </a:r>
            <a:r>
              <a:rPr sz="2200" spc="140" dirty="0">
                <a:latin typeface="Times New Roman" pitchFamily="18" charset="0"/>
                <a:cs typeface="Times New Roman" pitchFamily="18" charset="0"/>
              </a:rPr>
              <a:t> </a:t>
            </a:r>
            <a:r>
              <a:rPr sz="2200" dirty="0">
                <a:latin typeface="Times New Roman" pitchFamily="18" charset="0"/>
                <a:cs typeface="Times New Roman" pitchFamily="18" charset="0"/>
              </a:rPr>
              <a:t>(</a:t>
            </a:r>
            <a:r>
              <a:rPr sz="2200" spc="-10" dirty="0">
                <a:latin typeface="Times New Roman" pitchFamily="18" charset="0"/>
                <a:cs typeface="Times New Roman" pitchFamily="18" charset="0"/>
              </a:rPr>
              <a:t>or</a:t>
            </a:r>
            <a:r>
              <a:rPr sz="2200" dirty="0">
                <a:latin typeface="Times New Roman" pitchFamily="18" charset="0"/>
                <a:cs typeface="Times New Roman" pitchFamily="18" charset="0"/>
              </a:rPr>
              <a:t> </a:t>
            </a:r>
            <a:r>
              <a:rPr sz="2200" spc="140" dirty="0">
                <a:latin typeface="Times New Roman" pitchFamily="18" charset="0"/>
                <a:cs typeface="Times New Roman" pitchFamily="18" charset="0"/>
              </a:rPr>
              <a:t> </a:t>
            </a:r>
            <a:r>
              <a:rPr sz="2200" spc="-15" dirty="0">
                <a:latin typeface="Times New Roman" pitchFamily="18" charset="0"/>
                <a:cs typeface="Times New Roman" pitchFamily="18" charset="0"/>
              </a:rPr>
              <a:t>Media</a:t>
            </a:r>
            <a:r>
              <a:rPr sz="2200" dirty="0">
                <a:latin typeface="Times New Roman" pitchFamily="18" charset="0"/>
                <a:cs typeface="Times New Roman" pitchFamily="18" charset="0"/>
              </a:rPr>
              <a:t> </a:t>
            </a:r>
            <a:r>
              <a:rPr sz="2200" spc="135" dirty="0">
                <a:latin typeface="Times New Roman" pitchFamily="18" charset="0"/>
                <a:cs typeface="Times New Roman" pitchFamily="18" charset="0"/>
              </a:rPr>
              <a:t> </a:t>
            </a:r>
            <a:r>
              <a:rPr sz="2200" spc="-15" dirty="0">
                <a:latin typeface="Times New Roman" pitchFamily="18" charset="0"/>
                <a:cs typeface="Times New Roman" pitchFamily="18" charset="0"/>
              </a:rPr>
              <a:t>Ac</a:t>
            </a:r>
            <a:r>
              <a:rPr sz="2200" spc="-20" dirty="0">
                <a:latin typeface="Times New Roman" pitchFamily="18" charset="0"/>
                <a:cs typeface="Times New Roman" pitchFamily="18" charset="0"/>
              </a:rPr>
              <a:t>c</a:t>
            </a:r>
            <a:r>
              <a:rPr sz="2200" spc="-10" dirty="0">
                <a:latin typeface="Times New Roman" pitchFamily="18" charset="0"/>
                <a:cs typeface="Times New Roman" pitchFamily="18" charset="0"/>
              </a:rPr>
              <a:t>ess</a:t>
            </a:r>
            <a:r>
              <a:rPr sz="2200" spc="-15" dirty="0">
                <a:latin typeface="Times New Roman" pitchFamily="18" charset="0"/>
                <a:cs typeface="Times New Roman" pitchFamily="18" charset="0"/>
              </a:rPr>
              <a:t> Co</a:t>
            </a:r>
            <a:r>
              <a:rPr sz="2200" spc="-10" dirty="0">
                <a:latin typeface="Times New Roman" pitchFamily="18" charset="0"/>
                <a:cs typeface="Times New Roman" pitchFamily="18" charset="0"/>
              </a:rPr>
              <a:t>ntrol</a:t>
            </a:r>
            <a:r>
              <a:rPr sz="2200" dirty="0">
                <a:latin typeface="Times New Roman" pitchFamily="18" charset="0"/>
                <a:cs typeface="Times New Roman" pitchFamily="18" charset="0"/>
              </a:rPr>
              <a:t> </a:t>
            </a:r>
            <a:r>
              <a:rPr sz="2200" spc="-254" dirty="0">
                <a:latin typeface="Times New Roman" pitchFamily="18" charset="0"/>
                <a:cs typeface="Times New Roman" pitchFamily="18" charset="0"/>
              </a:rPr>
              <a:t> </a:t>
            </a:r>
            <a:r>
              <a:rPr sz="2200" spc="-10" dirty="0">
                <a:latin typeface="Times New Roman" pitchFamily="18" charset="0"/>
                <a:cs typeface="Times New Roman" pitchFamily="18" charset="0"/>
              </a:rPr>
              <a:t>-</a:t>
            </a:r>
            <a:r>
              <a:rPr sz="2200" dirty="0">
                <a:latin typeface="Times New Roman" pitchFamily="18" charset="0"/>
                <a:cs typeface="Times New Roman" pitchFamily="18" charset="0"/>
              </a:rPr>
              <a:t> </a:t>
            </a:r>
            <a:r>
              <a:rPr sz="2200" spc="-260" dirty="0">
                <a:latin typeface="Times New Roman" pitchFamily="18" charset="0"/>
                <a:cs typeface="Times New Roman" pitchFamily="18" charset="0"/>
              </a:rPr>
              <a:t> </a:t>
            </a:r>
            <a:r>
              <a:rPr sz="2200" spc="-30" dirty="0">
                <a:latin typeface="Times New Roman" pitchFamily="18" charset="0"/>
                <a:cs typeface="Times New Roman" pitchFamily="18" charset="0"/>
              </a:rPr>
              <a:t>M</a:t>
            </a:r>
            <a:r>
              <a:rPr sz="2200" spc="-20" dirty="0">
                <a:latin typeface="Times New Roman" pitchFamily="18" charset="0"/>
                <a:cs typeface="Times New Roman" pitchFamily="18" charset="0"/>
              </a:rPr>
              <a:t>AC</a:t>
            </a:r>
            <a:r>
              <a:rPr sz="2200" dirty="0">
                <a:latin typeface="Times New Roman" pitchFamily="18" charset="0"/>
                <a:cs typeface="Times New Roman" pitchFamily="18" charset="0"/>
              </a:rPr>
              <a:t> </a:t>
            </a:r>
            <a:r>
              <a:rPr sz="2200" spc="-265" dirty="0">
                <a:latin typeface="Times New Roman" pitchFamily="18" charset="0"/>
                <a:cs typeface="Times New Roman" pitchFamily="18" charset="0"/>
              </a:rPr>
              <a:t> </a:t>
            </a:r>
            <a:r>
              <a:rPr sz="2200" spc="-15" dirty="0">
                <a:latin typeface="Times New Roman" pitchFamily="18" charset="0"/>
                <a:cs typeface="Times New Roman" pitchFamily="18" charset="0"/>
              </a:rPr>
              <a:t>ad</a:t>
            </a:r>
            <a:r>
              <a:rPr sz="2200" spc="-10" dirty="0">
                <a:latin typeface="Times New Roman" pitchFamily="18" charset="0"/>
                <a:cs typeface="Times New Roman" pitchFamily="18" charset="0"/>
              </a:rPr>
              <a:t>dres</a:t>
            </a:r>
            <a:r>
              <a:rPr sz="2200" spc="-20" dirty="0">
                <a:latin typeface="Times New Roman" pitchFamily="18" charset="0"/>
                <a:cs typeface="Times New Roman" pitchFamily="18" charset="0"/>
              </a:rPr>
              <a:t>s</a:t>
            </a:r>
            <a:r>
              <a:rPr sz="2200" spc="-10" dirty="0">
                <a:latin typeface="Times New Roman" pitchFamily="18" charset="0"/>
                <a:cs typeface="Times New Roman" pitchFamily="18" charset="0"/>
              </a:rPr>
              <a:t>)</a:t>
            </a:r>
            <a:r>
              <a:rPr sz="2200" dirty="0">
                <a:latin typeface="Times New Roman" pitchFamily="18" charset="0"/>
                <a:cs typeface="Times New Roman" pitchFamily="18" charset="0"/>
              </a:rPr>
              <a:t> </a:t>
            </a:r>
            <a:r>
              <a:rPr sz="2200" spc="-254" dirty="0">
                <a:latin typeface="Times New Roman" pitchFamily="18" charset="0"/>
                <a:cs typeface="Times New Roman" pitchFamily="18" charset="0"/>
              </a:rPr>
              <a:t> </a:t>
            </a:r>
            <a:r>
              <a:rPr sz="2200" spc="-15" dirty="0">
                <a:latin typeface="Times New Roman" pitchFamily="18" charset="0"/>
                <a:cs typeface="Times New Roman" pitchFamily="18" charset="0"/>
              </a:rPr>
              <a:t>ad</a:t>
            </a:r>
            <a:r>
              <a:rPr sz="2200" spc="-10" dirty="0">
                <a:latin typeface="Times New Roman" pitchFamily="18" charset="0"/>
                <a:cs typeface="Times New Roman" pitchFamily="18" charset="0"/>
              </a:rPr>
              <a:t>dres</a:t>
            </a:r>
            <a:r>
              <a:rPr sz="2200" spc="-20" dirty="0">
                <a:latin typeface="Times New Roman" pitchFamily="18" charset="0"/>
                <a:cs typeface="Times New Roman" pitchFamily="18" charset="0"/>
              </a:rPr>
              <a:t>s</a:t>
            </a:r>
            <a:r>
              <a:rPr sz="2200" spc="-10" dirty="0">
                <a:latin typeface="Times New Roman" pitchFamily="18" charset="0"/>
                <a:cs typeface="Times New Roman" pitchFamily="18" charset="0"/>
              </a:rPr>
              <a:t>es</a:t>
            </a:r>
            <a:r>
              <a:rPr sz="2200" dirty="0">
                <a:latin typeface="Times New Roman" pitchFamily="18" charset="0"/>
                <a:cs typeface="Times New Roman" pitchFamily="18" charset="0"/>
              </a:rPr>
              <a:t> </a:t>
            </a:r>
            <a:r>
              <a:rPr sz="2200" spc="-265" dirty="0">
                <a:latin typeface="Times New Roman" pitchFamily="18" charset="0"/>
                <a:cs typeface="Times New Roman" pitchFamily="18" charset="0"/>
              </a:rPr>
              <a:t> </a:t>
            </a:r>
            <a:r>
              <a:rPr sz="2200" spc="-10" dirty="0">
                <a:latin typeface="Times New Roman" pitchFamily="18" charset="0"/>
                <a:cs typeface="Times New Roman" pitchFamily="18" charset="0"/>
              </a:rPr>
              <a:t>to</a:t>
            </a:r>
            <a:r>
              <a:rPr sz="2200" dirty="0">
                <a:latin typeface="Times New Roman" pitchFamily="18" charset="0"/>
                <a:cs typeface="Times New Roman" pitchFamily="18" charset="0"/>
              </a:rPr>
              <a:t> </a:t>
            </a:r>
            <a:r>
              <a:rPr sz="2200" spc="-270" dirty="0">
                <a:latin typeface="Times New Roman" pitchFamily="18" charset="0"/>
                <a:cs typeface="Times New Roman" pitchFamily="18" charset="0"/>
              </a:rPr>
              <a:t> </a:t>
            </a:r>
            <a:r>
              <a:rPr sz="2200" spc="-10" dirty="0">
                <a:latin typeface="Times New Roman" pitchFamily="18" charset="0"/>
                <a:cs typeface="Times New Roman" pitchFamily="18" charset="0"/>
              </a:rPr>
              <a:t>correspo</a:t>
            </a:r>
            <a:r>
              <a:rPr sz="2200" spc="-15" dirty="0">
                <a:latin typeface="Times New Roman" pitchFamily="18" charset="0"/>
                <a:cs typeface="Times New Roman" pitchFamily="18" charset="0"/>
              </a:rPr>
              <a:t>n</a:t>
            </a:r>
            <a:r>
              <a:rPr sz="2200" spc="-10" dirty="0">
                <a:latin typeface="Times New Roman" pitchFamily="18" charset="0"/>
                <a:cs typeface="Times New Roman" pitchFamily="18" charset="0"/>
              </a:rPr>
              <a:t>ding</a:t>
            </a:r>
            <a:r>
              <a:rPr sz="2200" dirty="0">
                <a:latin typeface="Times New Roman" pitchFamily="18" charset="0"/>
                <a:cs typeface="Times New Roman" pitchFamily="18" charset="0"/>
              </a:rPr>
              <a:t> </a:t>
            </a:r>
            <a:r>
              <a:rPr sz="2200" spc="-250" dirty="0">
                <a:latin typeface="Times New Roman" pitchFamily="18" charset="0"/>
                <a:cs typeface="Times New Roman" pitchFamily="18" charset="0"/>
              </a:rPr>
              <a:t> </a:t>
            </a:r>
            <a:r>
              <a:rPr sz="2200" spc="-10" dirty="0">
                <a:latin typeface="Times New Roman" pitchFamily="18" charset="0"/>
                <a:cs typeface="Times New Roman" pitchFamily="18" charset="0"/>
              </a:rPr>
              <a:t>Internet</a:t>
            </a:r>
            <a:r>
              <a:rPr sz="2200" dirty="0">
                <a:latin typeface="Times New Roman" pitchFamily="18" charset="0"/>
                <a:cs typeface="Times New Roman" pitchFamily="18" charset="0"/>
              </a:rPr>
              <a:t> </a:t>
            </a:r>
            <a:r>
              <a:rPr sz="2200" spc="-254" dirty="0">
                <a:latin typeface="Times New Roman" pitchFamily="18" charset="0"/>
                <a:cs typeface="Times New Roman" pitchFamily="18" charset="0"/>
              </a:rPr>
              <a:t> </a:t>
            </a:r>
            <a:r>
              <a:rPr sz="2200" spc="-10" dirty="0">
                <a:latin typeface="Times New Roman" pitchFamily="18" charset="0"/>
                <a:cs typeface="Times New Roman" pitchFamily="18" charset="0"/>
              </a:rPr>
              <a:t>Protocol address</a:t>
            </a:r>
            <a:r>
              <a:rPr sz="2200" spc="-20" dirty="0">
                <a:latin typeface="Times New Roman" pitchFamily="18" charset="0"/>
                <a:cs typeface="Times New Roman" pitchFamily="18" charset="0"/>
              </a:rPr>
              <a:t>e</a:t>
            </a:r>
            <a:r>
              <a:rPr sz="2200" spc="-15" dirty="0">
                <a:latin typeface="Times New Roman" pitchFamily="18" charset="0"/>
                <a:cs typeface="Times New Roman" pitchFamily="18" charset="0"/>
              </a:rPr>
              <a:t>s</a:t>
            </a:r>
            <a:r>
              <a:rPr sz="2200" spc="-10" dirty="0">
                <a:latin typeface="Times New Roman" pitchFamily="18" charset="0"/>
                <a:cs typeface="Times New Roman" pitchFamily="18" charset="0"/>
              </a:rPr>
              <a:t>.</a:t>
            </a:r>
            <a:endParaRPr sz="2200" dirty="0">
              <a:latin typeface="Times New Roman" pitchFamily="18" charset="0"/>
              <a:cs typeface="Times New Roman" pitchFamily="18" charset="0"/>
            </a:endParaRPr>
          </a:p>
          <a:p>
            <a:pPr marL="528955" marR="306070" indent="-286385" algn="just">
              <a:lnSpc>
                <a:spcPct val="100000"/>
              </a:lnSpc>
              <a:buFont typeface="Arial"/>
              <a:buChar char="•"/>
              <a:tabLst>
                <a:tab pos="529590" algn="l"/>
              </a:tabLst>
            </a:pPr>
            <a:r>
              <a:rPr sz="2200" spc="-25" dirty="0">
                <a:latin typeface="Times New Roman" pitchFamily="18" charset="0"/>
                <a:cs typeface="Times New Roman" pitchFamily="18" charset="0"/>
              </a:rPr>
              <a:t>W</a:t>
            </a:r>
            <a:r>
              <a:rPr sz="2200" spc="-10" dirty="0">
                <a:latin typeface="Times New Roman" pitchFamily="18" charset="0"/>
                <a:cs typeface="Times New Roman" pitchFamily="18" charset="0"/>
              </a:rPr>
              <a:t>h</a:t>
            </a:r>
            <a:r>
              <a:rPr sz="2200" spc="-15" dirty="0">
                <a:latin typeface="Times New Roman" pitchFamily="18" charset="0"/>
                <a:cs typeface="Times New Roman" pitchFamily="18" charset="0"/>
              </a:rPr>
              <a:t>en</a:t>
            </a:r>
            <a:r>
              <a:rPr sz="2200" spc="114" dirty="0">
                <a:latin typeface="Times New Roman" pitchFamily="18" charset="0"/>
                <a:cs typeface="Times New Roman" pitchFamily="18" charset="0"/>
              </a:rPr>
              <a:t> </a:t>
            </a:r>
            <a:r>
              <a:rPr sz="2200" spc="-10" dirty="0">
                <a:latin typeface="Times New Roman" pitchFamily="18" charset="0"/>
                <a:cs typeface="Times New Roman" pitchFamily="18" charset="0"/>
              </a:rPr>
              <a:t>a</a:t>
            </a:r>
            <a:r>
              <a:rPr sz="2200" spc="105" dirty="0">
                <a:latin typeface="Times New Roman" pitchFamily="18" charset="0"/>
                <a:cs typeface="Times New Roman" pitchFamily="18" charset="0"/>
              </a:rPr>
              <a:t> </a:t>
            </a:r>
            <a:r>
              <a:rPr sz="2200" spc="-15" dirty="0">
                <a:latin typeface="Times New Roman" pitchFamily="18" charset="0"/>
                <a:cs typeface="Times New Roman" pitchFamily="18" charset="0"/>
              </a:rPr>
              <a:t>new</a:t>
            </a:r>
            <a:r>
              <a:rPr sz="2200" spc="110" dirty="0">
                <a:latin typeface="Times New Roman" pitchFamily="18" charset="0"/>
                <a:cs typeface="Times New Roman" pitchFamily="18" charset="0"/>
              </a:rPr>
              <a:t> </a:t>
            </a:r>
            <a:r>
              <a:rPr sz="2200" spc="-20" dirty="0">
                <a:latin typeface="Times New Roman" pitchFamily="18" charset="0"/>
                <a:cs typeface="Times New Roman" pitchFamily="18" charset="0"/>
              </a:rPr>
              <a:t>ma</a:t>
            </a:r>
            <a:r>
              <a:rPr sz="2200" spc="-10" dirty="0">
                <a:latin typeface="Times New Roman" pitchFamily="18" charset="0"/>
                <a:cs typeface="Times New Roman" pitchFamily="18" charset="0"/>
              </a:rPr>
              <a:t>chine</a:t>
            </a:r>
            <a:r>
              <a:rPr sz="2200" spc="110" dirty="0">
                <a:latin typeface="Times New Roman" pitchFamily="18" charset="0"/>
                <a:cs typeface="Times New Roman" pitchFamily="18" charset="0"/>
              </a:rPr>
              <a:t> </a:t>
            </a:r>
            <a:r>
              <a:rPr sz="2200" spc="-10" dirty="0">
                <a:latin typeface="Times New Roman" pitchFamily="18" charset="0"/>
                <a:cs typeface="Times New Roman" pitchFamily="18" charset="0"/>
              </a:rPr>
              <a:t>is</a:t>
            </a:r>
            <a:r>
              <a:rPr sz="2200" spc="105" dirty="0">
                <a:latin typeface="Times New Roman" pitchFamily="18" charset="0"/>
                <a:cs typeface="Times New Roman" pitchFamily="18" charset="0"/>
              </a:rPr>
              <a:t> </a:t>
            </a:r>
            <a:r>
              <a:rPr sz="2200" spc="-10" dirty="0">
                <a:latin typeface="Times New Roman" pitchFamily="18" charset="0"/>
                <a:cs typeface="Times New Roman" pitchFamily="18" charset="0"/>
              </a:rPr>
              <a:t>set</a:t>
            </a:r>
            <a:r>
              <a:rPr sz="2200" spc="110" dirty="0">
                <a:latin typeface="Times New Roman" pitchFamily="18" charset="0"/>
                <a:cs typeface="Times New Roman" pitchFamily="18" charset="0"/>
              </a:rPr>
              <a:t> </a:t>
            </a:r>
            <a:r>
              <a:rPr sz="2200" spc="-10" dirty="0">
                <a:latin typeface="Times New Roman" pitchFamily="18" charset="0"/>
                <a:cs typeface="Times New Roman" pitchFamily="18" charset="0"/>
              </a:rPr>
              <a:t>up,</a:t>
            </a:r>
            <a:r>
              <a:rPr sz="2200" spc="110" dirty="0">
                <a:latin typeface="Times New Roman" pitchFamily="18" charset="0"/>
                <a:cs typeface="Times New Roman" pitchFamily="18" charset="0"/>
              </a:rPr>
              <a:t> </a:t>
            </a:r>
            <a:r>
              <a:rPr sz="2200" spc="-10" dirty="0">
                <a:latin typeface="Times New Roman" pitchFamily="18" charset="0"/>
                <a:cs typeface="Times New Roman" pitchFamily="18" charset="0"/>
              </a:rPr>
              <a:t>its</a:t>
            </a:r>
            <a:r>
              <a:rPr sz="2200" spc="105"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25" dirty="0">
                <a:latin typeface="Times New Roman" pitchFamily="18" charset="0"/>
                <a:cs typeface="Times New Roman" pitchFamily="18" charset="0"/>
              </a:rPr>
              <a:t> </a:t>
            </a:r>
            <a:r>
              <a:rPr sz="2200" spc="-10" dirty="0">
                <a:latin typeface="Times New Roman" pitchFamily="18" charset="0"/>
                <a:cs typeface="Times New Roman" pitchFamily="18" charset="0"/>
              </a:rPr>
              <a:t>client</a:t>
            </a:r>
            <a:r>
              <a:rPr sz="2200" spc="110" dirty="0">
                <a:latin typeface="Times New Roman" pitchFamily="18" charset="0"/>
                <a:cs typeface="Times New Roman" pitchFamily="18" charset="0"/>
              </a:rPr>
              <a:t> </a:t>
            </a:r>
            <a:r>
              <a:rPr sz="2200" spc="-10" dirty="0">
                <a:latin typeface="Times New Roman" pitchFamily="18" charset="0"/>
                <a:cs typeface="Times New Roman" pitchFamily="18" charset="0"/>
              </a:rPr>
              <a:t>prog</a:t>
            </a:r>
            <a:r>
              <a:rPr sz="2200" dirty="0">
                <a:latin typeface="Times New Roman" pitchFamily="18" charset="0"/>
                <a:cs typeface="Times New Roman" pitchFamily="18" charset="0"/>
              </a:rPr>
              <a:t>r</a:t>
            </a:r>
            <a:r>
              <a:rPr sz="2200" spc="-5" dirty="0">
                <a:latin typeface="Times New Roman" pitchFamily="18" charset="0"/>
                <a:cs typeface="Times New Roman" pitchFamily="18" charset="0"/>
              </a:rPr>
              <a:t>a</a:t>
            </a:r>
            <a:r>
              <a:rPr sz="2200" spc="-20" dirty="0">
                <a:latin typeface="Times New Roman" pitchFamily="18" charset="0"/>
                <a:cs typeface="Times New Roman" pitchFamily="18" charset="0"/>
              </a:rPr>
              <a:t>m</a:t>
            </a:r>
            <a:r>
              <a:rPr sz="2200" spc="114" dirty="0">
                <a:latin typeface="Times New Roman" pitchFamily="18" charset="0"/>
                <a:cs typeface="Times New Roman" pitchFamily="18" charset="0"/>
              </a:rPr>
              <a:t> </a:t>
            </a:r>
            <a:r>
              <a:rPr sz="2200" spc="-10" dirty="0">
                <a:latin typeface="Times New Roman" pitchFamily="18" charset="0"/>
                <a:cs typeface="Times New Roman" pitchFamily="18" charset="0"/>
              </a:rPr>
              <a:t>requests</a:t>
            </a:r>
            <a:r>
              <a:rPr sz="2200" spc="105" dirty="0">
                <a:latin typeface="Times New Roman" pitchFamily="18" charset="0"/>
                <a:cs typeface="Times New Roman" pitchFamily="18" charset="0"/>
              </a:rPr>
              <a:t> </a:t>
            </a:r>
            <a:r>
              <a:rPr sz="2200" dirty="0">
                <a:latin typeface="Times New Roman" pitchFamily="18" charset="0"/>
                <a:cs typeface="Times New Roman" pitchFamily="18" charset="0"/>
              </a:rPr>
              <a:t>f</a:t>
            </a:r>
            <a:r>
              <a:rPr sz="2200" spc="-10" dirty="0">
                <a:latin typeface="Times New Roman" pitchFamily="18" charset="0"/>
                <a:cs typeface="Times New Roman" pitchFamily="18" charset="0"/>
              </a:rPr>
              <a:t>r</a:t>
            </a:r>
            <a:r>
              <a:rPr sz="2200" dirty="0">
                <a:latin typeface="Times New Roman" pitchFamily="18" charset="0"/>
                <a:cs typeface="Times New Roman" pitchFamily="18" charset="0"/>
              </a:rPr>
              <a:t>o</a:t>
            </a:r>
            <a:r>
              <a:rPr sz="2200" spc="-20" dirty="0">
                <a:latin typeface="Times New Roman" pitchFamily="18" charset="0"/>
                <a:cs typeface="Times New Roman" pitchFamily="18" charset="0"/>
              </a:rPr>
              <a:t>m</a:t>
            </a:r>
            <a:r>
              <a:rPr sz="2200" spc="-10" dirty="0">
                <a:latin typeface="Times New Roman" pitchFamily="18" charset="0"/>
                <a:cs typeface="Times New Roman" pitchFamily="18" charset="0"/>
              </a:rPr>
              <a:t> the</a:t>
            </a:r>
            <a:r>
              <a:rPr sz="2200" spc="145"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60" dirty="0">
                <a:latin typeface="Times New Roman" pitchFamily="18" charset="0"/>
                <a:cs typeface="Times New Roman" pitchFamily="18" charset="0"/>
              </a:rPr>
              <a:t> </a:t>
            </a:r>
            <a:r>
              <a:rPr sz="2200" spc="-10" dirty="0">
                <a:latin typeface="Times New Roman" pitchFamily="18" charset="0"/>
                <a:cs typeface="Times New Roman" pitchFamily="18" charset="0"/>
              </a:rPr>
              <a:t>server</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o</a:t>
            </a:r>
            <a:r>
              <a:rPr sz="2200" spc="-15" dirty="0">
                <a:latin typeface="Times New Roman" pitchFamily="18" charset="0"/>
                <a:cs typeface="Times New Roman" pitchFamily="18" charset="0"/>
              </a:rPr>
              <a:t>n</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the</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router</a:t>
            </a:r>
            <a:r>
              <a:rPr sz="2200" spc="145" dirty="0">
                <a:latin typeface="Times New Roman" pitchFamily="18" charset="0"/>
                <a:cs typeface="Times New Roman" pitchFamily="18" charset="0"/>
              </a:rPr>
              <a:t> </a:t>
            </a:r>
            <a:r>
              <a:rPr sz="2200" spc="-10" dirty="0">
                <a:latin typeface="Times New Roman" pitchFamily="18" charset="0"/>
                <a:cs typeface="Times New Roman" pitchFamily="18" charset="0"/>
              </a:rPr>
              <a:t>to</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be</a:t>
            </a:r>
            <a:r>
              <a:rPr sz="2200" spc="140" dirty="0">
                <a:latin typeface="Times New Roman" pitchFamily="18" charset="0"/>
                <a:cs typeface="Times New Roman" pitchFamily="18" charset="0"/>
              </a:rPr>
              <a:t> </a:t>
            </a:r>
            <a:r>
              <a:rPr sz="2200" spc="-10" dirty="0">
                <a:latin typeface="Times New Roman" pitchFamily="18" charset="0"/>
                <a:cs typeface="Times New Roman" pitchFamily="18" charset="0"/>
              </a:rPr>
              <a:t>s</a:t>
            </a:r>
            <a:r>
              <a:rPr sz="2200" spc="-30" dirty="0">
                <a:latin typeface="Times New Roman" pitchFamily="18" charset="0"/>
                <a:cs typeface="Times New Roman" pitchFamily="18" charset="0"/>
              </a:rPr>
              <a:t>e</a:t>
            </a:r>
            <a:r>
              <a:rPr sz="2200" spc="-10" dirty="0">
                <a:latin typeface="Times New Roman" pitchFamily="18" charset="0"/>
                <a:cs typeface="Times New Roman" pitchFamily="18" charset="0"/>
              </a:rPr>
              <a:t>nt</a:t>
            </a:r>
            <a:r>
              <a:rPr sz="2200" spc="150" dirty="0">
                <a:latin typeface="Times New Roman" pitchFamily="18" charset="0"/>
                <a:cs typeface="Times New Roman" pitchFamily="18" charset="0"/>
              </a:rPr>
              <a:t> </a:t>
            </a:r>
            <a:r>
              <a:rPr sz="2200" spc="-10" dirty="0">
                <a:latin typeface="Times New Roman" pitchFamily="18" charset="0"/>
                <a:cs typeface="Times New Roman" pitchFamily="18" charset="0"/>
              </a:rPr>
              <a:t>its</a:t>
            </a:r>
            <a:r>
              <a:rPr sz="2200" spc="140" dirty="0">
                <a:latin typeface="Times New Roman" pitchFamily="18" charset="0"/>
                <a:cs typeface="Times New Roman" pitchFamily="18" charset="0"/>
              </a:rPr>
              <a:t> </a:t>
            </a:r>
            <a:r>
              <a:rPr sz="2200" spc="-10" dirty="0">
                <a:latin typeface="Times New Roman" pitchFamily="18" charset="0"/>
                <a:cs typeface="Times New Roman" pitchFamily="18" charset="0"/>
              </a:rPr>
              <a:t>IP</a:t>
            </a:r>
            <a:r>
              <a:rPr sz="2200" spc="65" dirty="0">
                <a:latin typeface="Times New Roman" pitchFamily="18" charset="0"/>
                <a:cs typeface="Times New Roman" pitchFamily="18" charset="0"/>
              </a:rPr>
              <a:t> </a:t>
            </a:r>
            <a:r>
              <a:rPr sz="2200" spc="-15" dirty="0">
                <a:latin typeface="Times New Roman" pitchFamily="18" charset="0"/>
                <a:cs typeface="Times New Roman" pitchFamily="18" charset="0"/>
              </a:rPr>
              <a:t>ad</a:t>
            </a:r>
            <a:r>
              <a:rPr sz="2200" spc="-10" dirty="0">
                <a:latin typeface="Times New Roman" pitchFamily="18" charset="0"/>
                <a:cs typeface="Times New Roman" pitchFamily="18" charset="0"/>
              </a:rPr>
              <a:t>dres</a:t>
            </a:r>
            <a:r>
              <a:rPr sz="2200" spc="-15" dirty="0">
                <a:latin typeface="Times New Roman" pitchFamily="18" charset="0"/>
                <a:cs typeface="Times New Roman" pitchFamily="18" charset="0"/>
              </a:rPr>
              <a:t>s</a:t>
            </a:r>
            <a:r>
              <a:rPr sz="2200" spc="-10" dirty="0">
                <a:latin typeface="Times New Roman" pitchFamily="18" charset="0"/>
                <a:cs typeface="Times New Roman" pitchFamily="18" charset="0"/>
              </a:rPr>
              <a:t>.</a:t>
            </a:r>
            <a:r>
              <a:rPr sz="2200" spc="145" dirty="0">
                <a:latin typeface="Times New Roman" pitchFamily="18" charset="0"/>
                <a:cs typeface="Times New Roman" pitchFamily="18" charset="0"/>
              </a:rPr>
              <a:t> </a:t>
            </a:r>
            <a:r>
              <a:rPr sz="2200" spc="-15" dirty="0">
                <a:latin typeface="Times New Roman" pitchFamily="18" charset="0"/>
                <a:cs typeface="Times New Roman" pitchFamily="18" charset="0"/>
              </a:rPr>
              <a:t>Assu</a:t>
            </a:r>
            <a:r>
              <a:rPr sz="2200" spc="-40" dirty="0">
                <a:latin typeface="Times New Roman" pitchFamily="18" charset="0"/>
                <a:cs typeface="Times New Roman" pitchFamily="18" charset="0"/>
              </a:rPr>
              <a:t>m</a:t>
            </a:r>
            <a:r>
              <a:rPr sz="2200" spc="-10" dirty="0">
                <a:latin typeface="Times New Roman" pitchFamily="18" charset="0"/>
                <a:cs typeface="Times New Roman" pitchFamily="18" charset="0"/>
              </a:rPr>
              <a:t>ing</a:t>
            </a:r>
            <a:r>
              <a:rPr sz="2200" spc="155" dirty="0">
                <a:latin typeface="Times New Roman" pitchFamily="18" charset="0"/>
                <a:cs typeface="Times New Roman" pitchFamily="18" charset="0"/>
              </a:rPr>
              <a:t> </a:t>
            </a:r>
            <a:r>
              <a:rPr sz="2200" spc="-10" dirty="0">
                <a:latin typeface="Times New Roman" pitchFamily="18" charset="0"/>
                <a:cs typeface="Times New Roman" pitchFamily="18" charset="0"/>
              </a:rPr>
              <a:t>th</a:t>
            </a:r>
            <a:r>
              <a:rPr sz="2200" spc="-30" dirty="0">
                <a:latin typeface="Times New Roman" pitchFamily="18" charset="0"/>
                <a:cs typeface="Times New Roman" pitchFamily="18" charset="0"/>
              </a:rPr>
              <a:t>a</a:t>
            </a:r>
            <a:r>
              <a:rPr sz="2200" spc="-10" dirty="0">
                <a:latin typeface="Times New Roman" pitchFamily="18" charset="0"/>
                <a:cs typeface="Times New Roman" pitchFamily="18" charset="0"/>
              </a:rPr>
              <a:t>t </a:t>
            </a:r>
            <a:r>
              <a:rPr sz="2200" spc="-15" dirty="0">
                <a:latin typeface="Times New Roman" pitchFamily="18" charset="0"/>
                <a:cs typeface="Times New Roman" pitchFamily="18" charset="0"/>
              </a:rPr>
              <a:t>an</a:t>
            </a:r>
            <a:r>
              <a:rPr sz="2200" spc="45" dirty="0">
                <a:latin typeface="Times New Roman" pitchFamily="18" charset="0"/>
                <a:cs typeface="Times New Roman" pitchFamily="18" charset="0"/>
              </a:rPr>
              <a:t> </a:t>
            </a:r>
            <a:r>
              <a:rPr sz="2200" spc="-10" dirty="0">
                <a:latin typeface="Times New Roman" pitchFamily="18" charset="0"/>
                <a:cs typeface="Times New Roman" pitchFamily="18" charset="0"/>
              </a:rPr>
              <a:t>entry</a:t>
            </a:r>
            <a:r>
              <a:rPr sz="2200" spc="60" dirty="0">
                <a:latin typeface="Times New Roman" pitchFamily="18" charset="0"/>
                <a:cs typeface="Times New Roman" pitchFamily="18" charset="0"/>
              </a:rPr>
              <a:t> </a:t>
            </a:r>
            <a:r>
              <a:rPr sz="2200" spc="-10" dirty="0">
                <a:latin typeface="Times New Roman" pitchFamily="18" charset="0"/>
                <a:cs typeface="Times New Roman" pitchFamily="18" charset="0"/>
              </a:rPr>
              <a:t>has</a:t>
            </a:r>
            <a:r>
              <a:rPr sz="2200" spc="35" dirty="0">
                <a:latin typeface="Times New Roman" pitchFamily="18" charset="0"/>
                <a:cs typeface="Times New Roman" pitchFamily="18" charset="0"/>
              </a:rPr>
              <a:t> </a:t>
            </a:r>
            <a:r>
              <a:rPr sz="2200" spc="-15" dirty="0">
                <a:latin typeface="Times New Roman" pitchFamily="18" charset="0"/>
                <a:cs typeface="Times New Roman" pitchFamily="18" charset="0"/>
              </a:rPr>
              <a:t>been</a:t>
            </a:r>
            <a:r>
              <a:rPr sz="2200" spc="55" dirty="0">
                <a:latin typeface="Times New Roman" pitchFamily="18" charset="0"/>
                <a:cs typeface="Times New Roman" pitchFamily="18" charset="0"/>
              </a:rPr>
              <a:t> </a:t>
            </a:r>
            <a:r>
              <a:rPr sz="2200" spc="-15" dirty="0">
                <a:latin typeface="Times New Roman" pitchFamily="18" charset="0"/>
                <a:cs typeface="Times New Roman" pitchFamily="18" charset="0"/>
              </a:rPr>
              <a:t>se</a:t>
            </a:r>
            <a:r>
              <a:rPr sz="2200" spc="-10" dirty="0">
                <a:latin typeface="Times New Roman" pitchFamily="18" charset="0"/>
                <a:cs typeface="Times New Roman" pitchFamily="18" charset="0"/>
              </a:rPr>
              <a:t>t</a:t>
            </a:r>
            <a:r>
              <a:rPr sz="2200" spc="40" dirty="0">
                <a:latin typeface="Times New Roman" pitchFamily="18" charset="0"/>
                <a:cs typeface="Times New Roman" pitchFamily="18" charset="0"/>
              </a:rPr>
              <a:t> </a:t>
            </a:r>
            <a:r>
              <a:rPr sz="2200" spc="-10" dirty="0">
                <a:latin typeface="Times New Roman" pitchFamily="18" charset="0"/>
                <a:cs typeface="Times New Roman" pitchFamily="18" charset="0"/>
              </a:rPr>
              <a:t>u</a:t>
            </a:r>
            <a:r>
              <a:rPr sz="2200" spc="-15" dirty="0">
                <a:latin typeface="Times New Roman" pitchFamily="18" charset="0"/>
                <a:cs typeface="Times New Roman" pitchFamily="18" charset="0"/>
              </a:rPr>
              <a:t>p</a:t>
            </a:r>
            <a:r>
              <a:rPr sz="2200" spc="40" dirty="0">
                <a:latin typeface="Times New Roman" pitchFamily="18" charset="0"/>
                <a:cs typeface="Times New Roman" pitchFamily="18" charset="0"/>
              </a:rPr>
              <a:t> </a:t>
            </a:r>
            <a:r>
              <a:rPr sz="2200" spc="-10" dirty="0">
                <a:latin typeface="Times New Roman" pitchFamily="18" charset="0"/>
                <a:cs typeface="Times New Roman" pitchFamily="18" charset="0"/>
              </a:rPr>
              <a:t>in</a:t>
            </a:r>
            <a:r>
              <a:rPr sz="2200" spc="40" dirty="0">
                <a:latin typeface="Times New Roman" pitchFamily="18" charset="0"/>
                <a:cs typeface="Times New Roman" pitchFamily="18" charset="0"/>
              </a:rPr>
              <a:t> </a:t>
            </a:r>
            <a:r>
              <a:rPr sz="2200" spc="-10" dirty="0">
                <a:latin typeface="Times New Roman" pitchFamily="18" charset="0"/>
                <a:cs typeface="Times New Roman" pitchFamily="18" charset="0"/>
              </a:rPr>
              <a:t>the</a:t>
            </a:r>
            <a:r>
              <a:rPr sz="2200" spc="50" dirty="0">
                <a:latin typeface="Times New Roman" pitchFamily="18" charset="0"/>
                <a:cs typeface="Times New Roman" pitchFamily="18" charset="0"/>
              </a:rPr>
              <a:t> </a:t>
            </a:r>
            <a:r>
              <a:rPr sz="2200" spc="-10" dirty="0">
                <a:latin typeface="Times New Roman" pitchFamily="18" charset="0"/>
                <a:cs typeface="Times New Roman" pitchFamily="18" charset="0"/>
              </a:rPr>
              <a:t>router</a:t>
            </a:r>
            <a:r>
              <a:rPr sz="2200" spc="50" dirty="0">
                <a:latin typeface="Times New Roman" pitchFamily="18" charset="0"/>
                <a:cs typeface="Times New Roman" pitchFamily="18" charset="0"/>
              </a:rPr>
              <a:t> </a:t>
            </a:r>
            <a:r>
              <a:rPr sz="2200" spc="-10" dirty="0">
                <a:latin typeface="Times New Roman" pitchFamily="18" charset="0"/>
                <a:cs typeface="Times New Roman" pitchFamily="18" charset="0"/>
              </a:rPr>
              <a:t>table,</a:t>
            </a:r>
            <a:r>
              <a:rPr sz="2200" spc="55" dirty="0">
                <a:latin typeface="Times New Roman" pitchFamily="18" charset="0"/>
                <a:cs typeface="Times New Roman" pitchFamily="18" charset="0"/>
              </a:rPr>
              <a:t> </a:t>
            </a:r>
            <a:r>
              <a:rPr sz="2200" spc="-10" dirty="0">
                <a:latin typeface="Times New Roman" pitchFamily="18" charset="0"/>
                <a:cs typeface="Times New Roman" pitchFamily="18" charset="0"/>
              </a:rPr>
              <a:t>the</a:t>
            </a:r>
            <a:r>
              <a:rPr sz="2200" spc="35"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30" dirty="0">
                <a:latin typeface="Times New Roman" pitchFamily="18" charset="0"/>
                <a:cs typeface="Times New Roman" pitchFamily="18" charset="0"/>
              </a:rPr>
              <a:t> </a:t>
            </a:r>
            <a:r>
              <a:rPr sz="2200" spc="-10" dirty="0">
                <a:latin typeface="Times New Roman" pitchFamily="18" charset="0"/>
                <a:cs typeface="Times New Roman" pitchFamily="18" charset="0"/>
              </a:rPr>
              <a:t>server</a:t>
            </a:r>
            <a:r>
              <a:rPr sz="2200" spc="45" dirty="0">
                <a:latin typeface="Times New Roman" pitchFamily="18" charset="0"/>
                <a:cs typeface="Times New Roman" pitchFamily="18" charset="0"/>
              </a:rPr>
              <a:t> </a:t>
            </a:r>
            <a:r>
              <a:rPr sz="2200" spc="-10" dirty="0">
                <a:latin typeface="Times New Roman" pitchFamily="18" charset="0"/>
                <a:cs typeface="Times New Roman" pitchFamily="18" charset="0"/>
              </a:rPr>
              <a:t>will</a:t>
            </a:r>
            <a:r>
              <a:rPr sz="2200" spc="50" dirty="0">
                <a:latin typeface="Times New Roman" pitchFamily="18" charset="0"/>
                <a:cs typeface="Times New Roman" pitchFamily="18" charset="0"/>
              </a:rPr>
              <a:t> </a:t>
            </a:r>
            <a:r>
              <a:rPr sz="2200" spc="-10" dirty="0">
                <a:latin typeface="Times New Roman" pitchFamily="18" charset="0"/>
                <a:cs typeface="Times New Roman" pitchFamily="18" charset="0"/>
              </a:rPr>
              <a:t>return the</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IP</a:t>
            </a:r>
            <a:r>
              <a:rPr sz="2200" spc="-85" dirty="0">
                <a:latin typeface="Times New Roman" pitchFamily="18" charset="0"/>
                <a:cs typeface="Times New Roman" pitchFamily="18" charset="0"/>
              </a:rPr>
              <a:t> </a:t>
            </a:r>
            <a:r>
              <a:rPr sz="2200" spc="-10" dirty="0">
                <a:latin typeface="Times New Roman" pitchFamily="18" charset="0"/>
                <a:cs typeface="Times New Roman" pitchFamily="18" charset="0"/>
              </a:rPr>
              <a:t>address</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to</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the</a:t>
            </a:r>
            <a:r>
              <a:rPr sz="2200" spc="5" dirty="0">
                <a:latin typeface="Times New Roman" pitchFamily="18" charset="0"/>
                <a:cs typeface="Times New Roman" pitchFamily="18" charset="0"/>
              </a:rPr>
              <a:t> </a:t>
            </a:r>
            <a:r>
              <a:rPr sz="2200" spc="-40" dirty="0">
                <a:latin typeface="Times New Roman" pitchFamily="18" charset="0"/>
                <a:cs typeface="Times New Roman" pitchFamily="18" charset="0"/>
              </a:rPr>
              <a:t>m</a:t>
            </a:r>
            <a:r>
              <a:rPr sz="2200" spc="-10" dirty="0">
                <a:latin typeface="Times New Roman" pitchFamily="18" charset="0"/>
                <a:cs typeface="Times New Roman" pitchFamily="18" charset="0"/>
              </a:rPr>
              <a:t>a</a:t>
            </a:r>
            <a:r>
              <a:rPr sz="2200" spc="-20" dirty="0">
                <a:latin typeface="Times New Roman" pitchFamily="18" charset="0"/>
                <a:cs typeface="Times New Roman" pitchFamily="18" charset="0"/>
              </a:rPr>
              <a:t>c</a:t>
            </a:r>
            <a:r>
              <a:rPr sz="2200" spc="-10" dirty="0">
                <a:latin typeface="Times New Roman" pitchFamily="18" charset="0"/>
                <a:cs typeface="Times New Roman" pitchFamily="18" charset="0"/>
              </a:rPr>
              <a:t>hine</a:t>
            </a:r>
            <a:r>
              <a:rPr sz="2200" spc="10" dirty="0">
                <a:latin typeface="Times New Roman" pitchFamily="18" charset="0"/>
                <a:cs typeface="Times New Roman" pitchFamily="18" charset="0"/>
              </a:rPr>
              <a:t> </a:t>
            </a:r>
            <a:r>
              <a:rPr sz="2200" spc="-15" dirty="0">
                <a:latin typeface="Times New Roman" pitchFamily="18" charset="0"/>
                <a:cs typeface="Times New Roman" pitchFamily="18" charset="0"/>
              </a:rPr>
              <a:t>which</a:t>
            </a:r>
            <a:r>
              <a:rPr sz="2200" spc="5" dirty="0">
                <a:latin typeface="Times New Roman" pitchFamily="18" charset="0"/>
                <a:cs typeface="Times New Roman" pitchFamily="18" charset="0"/>
              </a:rPr>
              <a:t> </a:t>
            </a:r>
            <a:r>
              <a:rPr sz="2200" spc="-15" dirty="0">
                <a:latin typeface="Times New Roman" pitchFamily="18" charset="0"/>
                <a:cs typeface="Times New Roman" pitchFamily="18" charset="0"/>
              </a:rPr>
              <a:t>can</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store</a:t>
            </a:r>
            <a:r>
              <a:rPr sz="2200" dirty="0">
                <a:latin typeface="Times New Roman" pitchFamily="18" charset="0"/>
                <a:cs typeface="Times New Roman" pitchFamily="18" charset="0"/>
              </a:rPr>
              <a:t> </a:t>
            </a:r>
            <a:r>
              <a:rPr sz="2200" spc="-10" dirty="0">
                <a:latin typeface="Times New Roman" pitchFamily="18" charset="0"/>
                <a:cs typeface="Times New Roman" pitchFamily="18" charset="0"/>
              </a:rPr>
              <a:t>it</a:t>
            </a:r>
            <a:r>
              <a:rPr sz="2200" dirty="0">
                <a:latin typeface="Times New Roman" pitchFamily="18" charset="0"/>
                <a:cs typeface="Times New Roman" pitchFamily="18" charset="0"/>
              </a:rPr>
              <a:t> </a:t>
            </a:r>
            <a:r>
              <a:rPr sz="2200" spc="-10" dirty="0">
                <a:latin typeface="Times New Roman" pitchFamily="18" charset="0"/>
                <a:cs typeface="Times New Roman" pitchFamily="18" charset="0"/>
              </a:rPr>
              <a:t>for</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future</a:t>
            </a:r>
            <a:r>
              <a:rPr sz="2200" spc="10" dirty="0">
                <a:latin typeface="Times New Roman" pitchFamily="18" charset="0"/>
                <a:cs typeface="Times New Roman" pitchFamily="18" charset="0"/>
              </a:rPr>
              <a:t> </a:t>
            </a:r>
            <a:r>
              <a:rPr sz="2200" spc="-10" dirty="0">
                <a:latin typeface="Times New Roman" pitchFamily="18" charset="0"/>
                <a:cs typeface="Times New Roman" pitchFamily="18" charset="0"/>
              </a:rPr>
              <a:t>us</a:t>
            </a:r>
            <a:r>
              <a:rPr sz="2200" spc="-15" dirty="0">
                <a:latin typeface="Times New Roman" pitchFamily="18" charset="0"/>
                <a:cs typeface="Times New Roman" pitchFamily="18" charset="0"/>
              </a:rPr>
              <a:t>e</a:t>
            </a:r>
            <a:r>
              <a:rPr sz="2200" spc="-10" dirty="0">
                <a:latin typeface="Times New Roman" pitchFamily="18" charset="0"/>
                <a:cs typeface="Times New Roman" pitchFamily="18" charset="0"/>
              </a:rPr>
              <a:t>.</a:t>
            </a:r>
            <a:endParaRPr sz="2200" dirty="0">
              <a:latin typeface="Times New Roman" pitchFamily="18" charset="0"/>
              <a:cs typeface="Times New Roman" pitchFamily="18" charset="0"/>
            </a:endParaRPr>
          </a:p>
          <a:p>
            <a:pPr marL="528955" indent="-286385">
              <a:lnSpc>
                <a:spcPct val="100000"/>
              </a:lnSpc>
              <a:buFont typeface="Arial"/>
              <a:buChar char="•"/>
              <a:tabLst>
                <a:tab pos="529590" algn="l"/>
              </a:tabLst>
            </a:pP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80" dirty="0">
                <a:latin typeface="Times New Roman" pitchFamily="18" charset="0"/>
                <a:cs typeface="Times New Roman" pitchFamily="18" charset="0"/>
              </a:rPr>
              <a:t> </a:t>
            </a:r>
            <a:r>
              <a:rPr sz="2200" spc="-10" dirty="0">
                <a:latin typeface="Times New Roman" pitchFamily="18" charset="0"/>
                <a:cs typeface="Times New Roman" pitchFamily="18" charset="0"/>
              </a:rPr>
              <a:t>requests</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are</a:t>
            </a:r>
            <a:r>
              <a:rPr sz="2200" spc="10" dirty="0">
                <a:latin typeface="Times New Roman" pitchFamily="18" charset="0"/>
                <a:cs typeface="Times New Roman" pitchFamily="18" charset="0"/>
              </a:rPr>
              <a:t> </a:t>
            </a:r>
            <a:r>
              <a:rPr sz="2200" spc="-10" dirty="0">
                <a:latin typeface="Times New Roman" pitchFamily="18" charset="0"/>
                <a:cs typeface="Times New Roman" pitchFamily="18" charset="0"/>
              </a:rPr>
              <a:t>broadca</a:t>
            </a:r>
            <a:r>
              <a:rPr sz="2200" spc="-20" dirty="0">
                <a:latin typeface="Times New Roman" pitchFamily="18" charset="0"/>
                <a:cs typeface="Times New Roman" pitchFamily="18" charset="0"/>
              </a:rPr>
              <a:t>s</a:t>
            </a:r>
            <a:r>
              <a:rPr sz="2200" spc="-10" dirty="0">
                <a:latin typeface="Times New Roman" pitchFamily="18" charset="0"/>
                <a:cs typeface="Times New Roman" pitchFamily="18" charset="0"/>
              </a:rPr>
              <a:t>t,</a:t>
            </a:r>
            <a:r>
              <a:rPr sz="2200" spc="10"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80" dirty="0">
                <a:latin typeface="Times New Roman" pitchFamily="18" charset="0"/>
                <a:cs typeface="Times New Roman" pitchFamily="18" charset="0"/>
              </a:rPr>
              <a:t> </a:t>
            </a:r>
            <a:r>
              <a:rPr sz="2200" spc="-10" dirty="0">
                <a:latin typeface="Times New Roman" pitchFamily="18" charset="0"/>
                <a:cs typeface="Times New Roman" pitchFamily="18" charset="0"/>
              </a:rPr>
              <a:t>replies</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are</a:t>
            </a:r>
            <a:r>
              <a:rPr sz="2200" spc="5" dirty="0">
                <a:latin typeface="Times New Roman" pitchFamily="18" charset="0"/>
                <a:cs typeface="Times New Roman" pitchFamily="18" charset="0"/>
              </a:rPr>
              <a:t> </a:t>
            </a:r>
            <a:r>
              <a:rPr sz="2200" spc="-15" dirty="0">
                <a:latin typeface="Times New Roman" pitchFamily="18" charset="0"/>
                <a:cs typeface="Times New Roman" pitchFamily="18" charset="0"/>
              </a:rPr>
              <a:t>u</a:t>
            </a:r>
            <a:r>
              <a:rPr sz="2200" spc="-10" dirty="0">
                <a:latin typeface="Times New Roman" pitchFamily="18" charset="0"/>
                <a:cs typeface="Times New Roman" pitchFamily="18" charset="0"/>
              </a:rPr>
              <a:t>nica</a:t>
            </a:r>
            <a:r>
              <a:rPr sz="2200" spc="-20" dirty="0">
                <a:latin typeface="Times New Roman" pitchFamily="18" charset="0"/>
                <a:cs typeface="Times New Roman" pitchFamily="18" charset="0"/>
              </a:rPr>
              <a:t>s</a:t>
            </a:r>
            <a:r>
              <a:rPr sz="2200" spc="-5" dirty="0">
                <a:latin typeface="Times New Roman" pitchFamily="18" charset="0"/>
                <a:cs typeface="Times New Roman" pitchFamily="18" charset="0"/>
              </a:rPr>
              <a:t>t</a:t>
            </a:r>
            <a:r>
              <a:rPr sz="2200" spc="-10" dirty="0">
                <a:latin typeface="Times New Roman" pitchFamily="18" charset="0"/>
                <a:cs typeface="Times New Roman" pitchFamily="18" charset="0"/>
              </a:rPr>
              <a:t>.</a:t>
            </a:r>
            <a:endParaRPr sz="2200" dirty="0">
              <a:latin typeface="Times New Roman" pitchFamily="18" charset="0"/>
              <a:cs typeface="Times New Roman" pitchFamily="18" charset="0"/>
            </a:endParaRPr>
          </a:p>
          <a:p>
            <a:pPr marL="528955" indent="-286385">
              <a:lnSpc>
                <a:spcPct val="100000"/>
              </a:lnSpc>
              <a:buFont typeface="Arial"/>
              <a:buChar char="•"/>
              <a:tabLst>
                <a:tab pos="529590" algn="l"/>
              </a:tabLst>
            </a:pPr>
            <a:r>
              <a:rPr sz="2200" spc="-25" dirty="0">
                <a:latin typeface="Times New Roman" pitchFamily="18" charset="0"/>
                <a:cs typeface="Times New Roman" pitchFamily="18" charset="0"/>
              </a:rPr>
              <a:t>DHC</a:t>
            </a:r>
            <a:r>
              <a:rPr sz="2200" spc="-15" dirty="0">
                <a:latin typeface="Times New Roman" pitchFamily="18" charset="0"/>
                <a:cs typeface="Times New Roman" pitchFamily="18" charset="0"/>
              </a:rPr>
              <a:t>P</a:t>
            </a:r>
            <a:r>
              <a:rPr sz="2200" spc="-65" dirty="0">
                <a:latin typeface="Times New Roman" pitchFamily="18" charset="0"/>
                <a:cs typeface="Times New Roman" pitchFamily="18" charset="0"/>
              </a:rPr>
              <a:t> </a:t>
            </a:r>
            <a:r>
              <a:rPr sz="2200" spc="-15" dirty="0">
                <a:latin typeface="Times New Roman" pitchFamily="18" charset="0"/>
                <a:cs typeface="Times New Roman" pitchFamily="18" charset="0"/>
              </a:rPr>
              <a:t>ha</a:t>
            </a:r>
            <a:r>
              <a:rPr sz="2200" spc="-10" dirty="0">
                <a:latin typeface="Times New Roman" pitchFamily="18" charset="0"/>
                <a:cs typeface="Times New Roman" pitchFamily="18" charset="0"/>
              </a:rPr>
              <a:t>ve</a:t>
            </a:r>
            <a:r>
              <a:rPr sz="2200" spc="-15" dirty="0">
                <a:latin typeface="Times New Roman" pitchFamily="18" charset="0"/>
                <a:cs typeface="Times New Roman" pitchFamily="18" charset="0"/>
              </a:rPr>
              <a:t> </a:t>
            </a:r>
            <a:r>
              <a:rPr sz="2200" spc="-10" dirty="0">
                <a:latin typeface="Times New Roman" pitchFamily="18" charset="0"/>
                <a:cs typeface="Times New Roman" pitchFamily="18" charset="0"/>
              </a:rPr>
              <a:t>replaced</a:t>
            </a:r>
            <a:r>
              <a:rPr sz="2200" spc="15"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254" dirty="0">
                <a:latin typeface="Times New Roman" pitchFamily="18" charset="0"/>
                <a:cs typeface="Times New Roman" pitchFamily="18" charset="0"/>
              </a:rPr>
              <a:t>P</a:t>
            </a:r>
            <a:r>
              <a:rPr sz="2200" spc="-10" dirty="0">
                <a:latin typeface="Times New Roman" pitchFamily="18" charset="0"/>
                <a:cs typeface="Times New Roman" pitchFamily="18" charset="0"/>
              </a:rPr>
              <a:t>. </a:t>
            </a:r>
            <a:r>
              <a:rPr sz="2200" spc="-20" dirty="0">
                <a:latin typeface="Times New Roman" pitchFamily="18" charset="0"/>
                <a:cs typeface="Times New Roman" pitchFamily="18" charset="0"/>
              </a:rPr>
              <a:t>RAR</a:t>
            </a:r>
            <a:r>
              <a:rPr sz="2200" spc="-15" dirty="0">
                <a:latin typeface="Times New Roman" pitchFamily="18" charset="0"/>
                <a:cs typeface="Times New Roman" pitchFamily="18" charset="0"/>
              </a:rPr>
              <a:t>P</a:t>
            </a:r>
            <a:r>
              <a:rPr sz="2200" spc="-70" dirty="0">
                <a:latin typeface="Times New Roman" pitchFamily="18" charset="0"/>
                <a:cs typeface="Times New Roman" pitchFamily="18" charset="0"/>
              </a:rPr>
              <a:t> </a:t>
            </a:r>
            <a:r>
              <a:rPr sz="2200" spc="-10" dirty="0">
                <a:latin typeface="Times New Roman" pitchFamily="18" charset="0"/>
                <a:cs typeface="Times New Roman" pitchFamily="18" charset="0"/>
              </a:rPr>
              <a:t>is</a:t>
            </a:r>
            <a:r>
              <a:rPr sz="2200" spc="-15" dirty="0">
                <a:latin typeface="Times New Roman" pitchFamily="18" charset="0"/>
                <a:cs typeface="Times New Roman" pitchFamily="18" charset="0"/>
              </a:rPr>
              <a:t> </a:t>
            </a:r>
            <a:r>
              <a:rPr sz="2200" spc="-10" dirty="0">
                <a:latin typeface="Times New Roman" pitchFamily="18" charset="0"/>
                <a:cs typeface="Times New Roman" pitchFamily="18" charset="0"/>
              </a:rPr>
              <a:t>no</a:t>
            </a:r>
            <a:r>
              <a:rPr sz="2200" spc="-20" dirty="0">
                <a:latin typeface="Times New Roman" pitchFamily="18" charset="0"/>
                <a:cs typeface="Times New Roman" pitchFamily="18" charset="0"/>
              </a:rPr>
              <a:t>w</a:t>
            </a:r>
            <a:r>
              <a:rPr sz="2200" dirty="0">
                <a:latin typeface="Times New Roman" pitchFamily="18" charset="0"/>
                <a:cs typeface="Times New Roman" pitchFamily="18" charset="0"/>
              </a:rPr>
              <a:t> </a:t>
            </a:r>
            <a:r>
              <a:rPr sz="2200" spc="-20" dirty="0">
                <a:latin typeface="Times New Roman" pitchFamily="18" charset="0"/>
                <a:cs typeface="Times New Roman" pitchFamily="18" charset="0"/>
              </a:rPr>
              <a:t>obsole</a:t>
            </a:r>
            <a:r>
              <a:rPr sz="2200" spc="-25" dirty="0">
                <a:latin typeface="Times New Roman" pitchFamily="18" charset="0"/>
                <a:cs typeface="Times New Roman" pitchFamily="18" charset="0"/>
              </a:rPr>
              <a:t>t</a:t>
            </a:r>
            <a:r>
              <a:rPr sz="2200" spc="-20" dirty="0">
                <a:latin typeface="Times New Roman" pitchFamily="18" charset="0"/>
                <a:cs typeface="Times New Roman" pitchFamily="18" charset="0"/>
              </a:rPr>
              <a:t>e</a:t>
            </a:r>
            <a:r>
              <a:rPr sz="2200" spc="-10" dirty="0">
                <a:latin typeface="Times New Roman" pitchFamily="18" charset="0"/>
                <a:cs typeface="Times New Roman" pitchFamily="18" charset="0"/>
              </a:rPr>
              <a:t>.</a:t>
            </a:r>
            <a:endParaRPr sz="2200" dirty="0">
              <a:latin typeface="Times New Roman" pitchFamily="18" charset="0"/>
              <a:cs typeface="Times New Roman" pitchFamily="18" charset="0"/>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6" y="505660"/>
            <a:ext cx="8910320" cy="677108"/>
          </a:xfrm>
          <a:prstGeom prst="rect">
            <a:avLst/>
          </a:prstGeom>
        </p:spPr>
        <p:txBody>
          <a:bodyPr vert="horz" wrap="square" lIns="0" tIns="0" rIns="0" bIns="0" rtlCol="0">
            <a:spAutoFit/>
          </a:bodyPr>
          <a:lstStyle/>
          <a:p>
            <a:pPr>
              <a:lnSpc>
                <a:spcPct val="100000"/>
              </a:lnSpc>
              <a:spcBef>
                <a:spcPts val="34"/>
              </a:spcBef>
            </a:pPr>
            <a:endParaRPr sz="800" dirty="0">
              <a:latin typeface="Times New Roman"/>
              <a:cs typeface="Times New Roman"/>
            </a:endParaRPr>
          </a:p>
          <a:p>
            <a:pPr marL="12700">
              <a:lnSpc>
                <a:spcPct val="100000"/>
              </a:lnSpc>
            </a:pPr>
            <a:r>
              <a:rPr sz="3600" spc="-5" dirty="0">
                <a:solidFill>
                  <a:srgbClr val="424455"/>
                </a:solidFill>
                <a:latin typeface="Trebuchet MS"/>
                <a:cs typeface="Trebuchet MS"/>
              </a:rPr>
              <a:t>RAR</a:t>
            </a:r>
            <a:r>
              <a:rPr sz="3600" dirty="0">
                <a:solidFill>
                  <a:srgbClr val="424455"/>
                </a:solidFill>
                <a:latin typeface="Trebuchet MS"/>
                <a:cs typeface="Trebuchet MS"/>
              </a:rPr>
              <a:t>P</a:t>
            </a:r>
            <a:r>
              <a:rPr sz="3600" spc="125" dirty="0">
                <a:solidFill>
                  <a:srgbClr val="424455"/>
                </a:solidFill>
                <a:latin typeface="Times New Roman"/>
                <a:cs typeface="Times New Roman"/>
              </a:rPr>
              <a:t> </a:t>
            </a:r>
            <a:r>
              <a:rPr sz="3600" spc="-5" dirty="0">
                <a:solidFill>
                  <a:srgbClr val="424455"/>
                </a:solidFill>
                <a:latin typeface="Trebuchet MS"/>
                <a:cs typeface="Trebuchet MS"/>
              </a:rPr>
              <a:t>(</a:t>
            </a:r>
            <a:r>
              <a:rPr sz="3600" spc="-135" dirty="0">
                <a:solidFill>
                  <a:srgbClr val="424455"/>
                </a:solidFill>
                <a:latin typeface="Trebuchet MS"/>
                <a:cs typeface="Trebuchet MS"/>
              </a:rPr>
              <a:t>R</a:t>
            </a:r>
            <a:r>
              <a:rPr sz="3600" spc="-5" dirty="0">
                <a:solidFill>
                  <a:srgbClr val="424455"/>
                </a:solidFill>
                <a:latin typeface="Trebuchet MS"/>
                <a:cs typeface="Trebuchet MS"/>
              </a:rPr>
              <a:t>eve</a:t>
            </a:r>
            <a:r>
              <a:rPr sz="3600" spc="10" dirty="0">
                <a:solidFill>
                  <a:srgbClr val="424455"/>
                </a:solidFill>
                <a:latin typeface="Trebuchet MS"/>
                <a:cs typeface="Trebuchet MS"/>
              </a:rPr>
              <a:t>r</a:t>
            </a:r>
            <a:r>
              <a:rPr sz="3600" dirty="0">
                <a:solidFill>
                  <a:srgbClr val="424455"/>
                </a:solidFill>
                <a:latin typeface="Trebuchet MS"/>
                <a:cs typeface="Trebuchet MS"/>
              </a:rPr>
              <a:t>se</a:t>
            </a:r>
            <a:r>
              <a:rPr sz="3600" spc="-30" dirty="0">
                <a:solidFill>
                  <a:srgbClr val="424455"/>
                </a:solidFill>
                <a:latin typeface="Times New Roman"/>
                <a:cs typeface="Times New Roman"/>
              </a:rPr>
              <a:t> </a:t>
            </a:r>
            <a:r>
              <a:rPr sz="3600" dirty="0">
                <a:solidFill>
                  <a:srgbClr val="424455"/>
                </a:solidFill>
                <a:latin typeface="Trebuchet MS"/>
                <a:cs typeface="Trebuchet MS"/>
              </a:rPr>
              <a:t>Address</a:t>
            </a:r>
            <a:r>
              <a:rPr sz="3600" spc="165" dirty="0">
                <a:solidFill>
                  <a:srgbClr val="424455"/>
                </a:solidFill>
                <a:latin typeface="Times New Roman"/>
                <a:cs typeface="Times New Roman"/>
              </a:rPr>
              <a:t> </a:t>
            </a:r>
            <a:r>
              <a:rPr sz="3600" spc="-135" dirty="0">
                <a:solidFill>
                  <a:srgbClr val="424455"/>
                </a:solidFill>
                <a:latin typeface="Trebuchet MS"/>
                <a:cs typeface="Trebuchet MS"/>
              </a:rPr>
              <a:t>R</a:t>
            </a:r>
            <a:r>
              <a:rPr sz="3600" spc="-5" dirty="0">
                <a:solidFill>
                  <a:srgbClr val="424455"/>
                </a:solidFill>
                <a:latin typeface="Trebuchet MS"/>
                <a:cs typeface="Trebuchet MS"/>
              </a:rPr>
              <a:t>eso</a:t>
            </a:r>
            <a:r>
              <a:rPr sz="3600" spc="-10" dirty="0">
                <a:solidFill>
                  <a:srgbClr val="424455"/>
                </a:solidFill>
                <a:latin typeface="Trebuchet MS"/>
                <a:cs typeface="Trebuchet MS"/>
              </a:rPr>
              <a:t>l</a:t>
            </a:r>
            <a:r>
              <a:rPr sz="3600" spc="-5" dirty="0">
                <a:solidFill>
                  <a:srgbClr val="424455"/>
                </a:solidFill>
                <a:latin typeface="Trebuchet MS"/>
                <a:cs typeface="Trebuchet MS"/>
              </a:rPr>
              <a:t>utio</a:t>
            </a:r>
            <a:r>
              <a:rPr sz="3600" dirty="0">
                <a:solidFill>
                  <a:srgbClr val="424455"/>
                </a:solidFill>
                <a:latin typeface="Trebuchet MS"/>
                <a:cs typeface="Trebuchet MS"/>
              </a:rPr>
              <a:t>n</a:t>
            </a:r>
            <a:r>
              <a:rPr sz="3600" spc="200" dirty="0">
                <a:solidFill>
                  <a:srgbClr val="424455"/>
                </a:solidFill>
                <a:latin typeface="Times New Roman"/>
                <a:cs typeface="Times New Roman"/>
              </a:rPr>
              <a:t> </a:t>
            </a:r>
            <a:r>
              <a:rPr sz="3600" spc="-195" dirty="0">
                <a:solidFill>
                  <a:srgbClr val="424455"/>
                </a:solidFill>
                <a:latin typeface="Trebuchet MS"/>
                <a:cs typeface="Trebuchet MS"/>
              </a:rPr>
              <a:t>P</a:t>
            </a:r>
            <a:r>
              <a:rPr sz="3600" dirty="0">
                <a:solidFill>
                  <a:srgbClr val="424455"/>
                </a:solidFill>
                <a:latin typeface="Trebuchet MS"/>
                <a:cs typeface="Trebuchet MS"/>
              </a:rPr>
              <a:t>rotocol)</a:t>
            </a:r>
            <a:endParaRPr sz="3600" dirty="0">
              <a:latin typeface="Trebuchet MS"/>
              <a:cs typeface="Trebuchet MS"/>
            </a:endParaRPr>
          </a:p>
        </p:txBody>
      </p:sp>
      <p:sp>
        <p:nvSpPr>
          <p:cNvPr id="4" name="object 4"/>
          <p:cNvSpPr/>
          <p:nvPr/>
        </p:nvSpPr>
        <p:spPr>
          <a:xfrm>
            <a:off x="1143000" y="1379463"/>
            <a:ext cx="6781281" cy="5341376"/>
          </a:xfrm>
          <a:prstGeom prst="rect">
            <a:avLst/>
          </a:prstGeom>
          <a:blipFill>
            <a:blip r:embed="rId3" cstate="print"/>
            <a:stretch>
              <a:fillRect/>
            </a:stretch>
          </a:blipFill>
        </p:spPr>
        <p:txBody>
          <a:bodyPr wrap="square" lIns="0" tIns="0" rIns="0" bIns="0" rtlCol="0"/>
          <a:lstStyle/>
          <a:p>
            <a:endParaRPr/>
          </a:p>
        </p:txBody>
      </p:sp>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1"/>
                </a:solidFill>
              </a:rPr>
              <a:t>Compiled By: MRU</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 y="990600"/>
            <a:ext cx="8229656" cy="4180632"/>
          </a:xfrm>
          <a:prstGeom prst="rect">
            <a:avLst/>
          </a:prstGeom>
        </p:spPr>
        <p:txBody>
          <a:bodyPr vert="horz" wrap="square" lIns="0" tIns="0" rIns="0" bIns="0" rtlCol="0">
            <a:spAutoFit/>
          </a:bodyPr>
          <a:lstStyle/>
          <a:p>
            <a:pPr marL="12700">
              <a:lnSpc>
                <a:spcPct val="100000"/>
              </a:lnSpc>
              <a:spcBef>
                <a:spcPts val="690"/>
              </a:spcBef>
            </a:pPr>
            <a:r>
              <a:rPr sz="2000" b="1" spc="-180" dirty="0">
                <a:solidFill>
                  <a:srgbClr val="424455"/>
                </a:solidFill>
                <a:latin typeface="Times New Roman" panose="02020603050405020304" pitchFamily="18" charset="0"/>
                <a:cs typeface="Times New Roman" panose="02020603050405020304" pitchFamily="18" charset="0"/>
              </a:rPr>
              <a:t>R</a:t>
            </a:r>
            <a:r>
              <a:rPr sz="2000" b="1" spc="-20" dirty="0">
                <a:solidFill>
                  <a:srgbClr val="424455"/>
                </a:solidFill>
                <a:latin typeface="Times New Roman" panose="02020603050405020304" pitchFamily="18" charset="0"/>
                <a:cs typeface="Times New Roman" panose="02020603050405020304" pitchFamily="18" charset="0"/>
              </a:rPr>
              <a:t>outing</a:t>
            </a:r>
            <a:endParaRPr sz="2000" b="1" dirty="0">
              <a:latin typeface="Times New Roman" panose="02020603050405020304" pitchFamily="18" charset="0"/>
              <a:cs typeface="Times New Roman" panose="02020603050405020304" pitchFamily="18" charset="0"/>
            </a:endParaRPr>
          </a:p>
          <a:p>
            <a:pPr marL="355600" marR="5080" indent="-342900">
              <a:lnSpc>
                <a:spcPct val="100000"/>
              </a:lnSpc>
              <a:spcBef>
                <a:spcPts val="705"/>
              </a:spcBef>
              <a:buFont typeface="Arial"/>
              <a:buChar char="•"/>
              <a:tabLst>
                <a:tab pos="355600" algn="l"/>
              </a:tabLst>
            </a:pPr>
            <a:r>
              <a:rPr lang="en-US" sz="2000" b="1" dirty="0">
                <a:latin typeface="Times New Roman" panose="02020603050405020304" pitchFamily="18" charset="0"/>
                <a:cs typeface="Times New Roman" panose="02020603050405020304" pitchFamily="18" charset="0"/>
              </a:rPr>
              <a:t>Routing</a:t>
            </a:r>
            <a:r>
              <a:rPr lang="en-US" sz="2000" dirty="0">
                <a:latin typeface="Times New Roman" panose="02020603050405020304" pitchFamily="18" charset="0"/>
                <a:cs typeface="Times New Roman" panose="02020603050405020304" pitchFamily="18" charset="0"/>
              </a:rPr>
              <a:t> is the process of selecting paths in a network along which to send network traffic. It occurs at the </a:t>
            </a:r>
            <a:r>
              <a:rPr lang="en-US" sz="2000" b="1" dirty="0">
                <a:latin typeface="Times New Roman" panose="02020603050405020304" pitchFamily="18" charset="0"/>
                <a:cs typeface="Times New Roman" panose="02020603050405020304" pitchFamily="18" charset="0"/>
              </a:rPr>
              <a:t>Network Layer (Layer 3)</a:t>
            </a:r>
            <a:r>
              <a:rPr lang="en-US" sz="2000" dirty="0">
                <a:latin typeface="Times New Roman" panose="02020603050405020304" pitchFamily="18" charset="0"/>
                <a:cs typeface="Times New Roman" panose="02020603050405020304" pitchFamily="18" charset="0"/>
              </a:rPr>
              <a:t> of the OSI model and involves moving packets from source to destination across multiple networks.</a:t>
            </a:r>
          </a:p>
          <a:p>
            <a:pPr marL="355600" marR="5080" indent="-342900">
              <a:lnSpc>
                <a:spcPct val="100000"/>
              </a:lnSpc>
              <a:spcBef>
                <a:spcPts val="705"/>
              </a:spcBef>
              <a:buFont typeface="Arial"/>
              <a:buChar char="•"/>
              <a:tabLst>
                <a:tab pos="355600" algn="l"/>
              </a:tabLst>
            </a:pPr>
            <a:r>
              <a:rPr lang="en-US" sz="2000" b="1" dirty="0">
                <a:latin typeface="Times New Roman" panose="02020603050405020304" pitchFamily="18" charset="0"/>
                <a:cs typeface="Times New Roman" panose="02020603050405020304" pitchFamily="18" charset="0"/>
              </a:rPr>
              <a:t> Key Terms:</a:t>
            </a:r>
          </a:p>
          <a:p>
            <a:pPr lvl="1">
              <a:lnSpc>
                <a:spcPct val="150000"/>
              </a:lnSpc>
            </a:pPr>
            <a:r>
              <a:rPr lang="en-US" sz="2000" b="1" dirty="0">
                <a:latin typeface="Times New Roman" panose="02020603050405020304" pitchFamily="18" charset="0"/>
                <a:cs typeface="Times New Roman" panose="02020603050405020304" pitchFamily="18" charset="0"/>
              </a:rPr>
              <a:t>Router</a:t>
            </a:r>
            <a:r>
              <a:rPr lang="en-US" sz="2000" dirty="0">
                <a:latin typeface="Times New Roman" panose="02020603050405020304" pitchFamily="18" charset="0"/>
                <a:cs typeface="Times New Roman" panose="02020603050405020304" pitchFamily="18" charset="0"/>
              </a:rPr>
              <a:t>: A device that forwards packets between networks.</a:t>
            </a:r>
          </a:p>
          <a:p>
            <a:pPr lvl="1">
              <a:lnSpc>
                <a:spcPct val="150000"/>
              </a:lnSpc>
            </a:pPr>
            <a:r>
              <a:rPr lang="en-US" sz="2000" b="1" dirty="0">
                <a:latin typeface="Times New Roman" panose="02020603050405020304" pitchFamily="18" charset="0"/>
                <a:cs typeface="Times New Roman" panose="02020603050405020304" pitchFamily="18" charset="0"/>
              </a:rPr>
              <a:t>Routing Table</a:t>
            </a:r>
            <a:r>
              <a:rPr lang="en-US" sz="2000" dirty="0">
                <a:latin typeface="Times New Roman" panose="02020603050405020304" pitchFamily="18" charset="0"/>
                <a:cs typeface="Times New Roman" panose="02020603050405020304" pitchFamily="18" charset="0"/>
              </a:rPr>
              <a:t>: A data table stored in a router that lists the routes to particular network destinations.</a:t>
            </a:r>
          </a:p>
          <a:p>
            <a:pPr lvl="1">
              <a:lnSpc>
                <a:spcPct val="150000"/>
              </a:lnSpc>
            </a:pPr>
            <a:r>
              <a:rPr lang="en-US" sz="2000" b="1" dirty="0">
                <a:latin typeface="Times New Roman" panose="02020603050405020304" pitchFamily="18" charset="0"/>
                <a:cs typeface="Times New Roman" panose="02020603050405020304" pitchFamily="18" charset="0"/>
              </a:rPr>
              <a:t>Hop</a:t>
            </a:r>
            <a:r>
              <a:rPr lang="en-US" sz="2000" dirty="0">
                <a:latin typeface="Times New Roman" panose="02020603050405020304" pitchFamily="18" charset="0"/>
                <a:cs typeface="Times New Roman" panose="02020603050405020304" pitchFamily="18" charset="0"/>
              </a:rPr>
              <a:t>: A step from one router to the next in a path.</a:t>
            </a:r>
          </a:p>
          <a:p>
            <a:pPr marL="355600">
              <a:lnSpc>
                <a:spcPct val="100000"/>
              </a:lnSpc>
            </a:pP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0" y="505660"/>
            <a:ext cx="6399479" cy="5361940"/>
          </a:xfrm>
          <a:prstGeom prst="rect">
            <a:avLst/>
          </a:prstGeom>
        </p:spPr>
        <p:txBody>
          <a:bodyPr vert="horz" wrap="square" lIns="0" tIns="0" rIns="0" bIns="0" rtlCol="0">
            <a:spAutoFit/>
          </a:bodyPr>
          <a:lstStyle/>
          <a:p>
            <a:pPr marL="12700">
              <a:lnSpc>
                <a:spcPct val="100000"/>
              </a:lnSpc>
              <a:spcBef>
                <a:spcPts val="690"/>
              </a:spcBef>
            </a:pPr>
            <a:r>
              <a:rPr sz="4000" spc="-180" dirty="0">
                <a:solidFill>
                  <a:srgbClr val="424455"/>
                </a:solidFill>
                <a:latin typeface="Trebuchet MS"/>
                <a:cs typeface="Trebuchet MS"/>
              </a:rPr>
              <a:t>R</a:t>
            </a:r>
            <a:r>
              <a:rPr sz="4000" spc="-20" dirty="0">
                <a:solidFill>
                  <a:srgbClr val="424455"/>
                </a:solidFill>
                <a:latin typeface="Trebuchet MS"/>
                <a:cs typeface="Trebuchet MS"/>
              </a:rPr>
              <a:t>outing</a:t>
            </a:r>
            <a:r>
              <a:rPr sz="4000" spc="125" dirty="0">
                <a:solidFill>
                  <a:srgbClr val="424455"/>
                </a:solidFill>
                <a:latin typeface="Times New Roman"/>
                <a:cs typeface="Times New Roman"/>
              </a:rPr>
              <a:t> </a:t>
            </a:r>
            <a:r>
              <a:rPr sz="4000" spc="-525" dirty="0">
                <a:solidFill>
                  <a:srgbClr val="424455"/>
                </a:solidFill>
                <a:latin typeface="Trebuchet MS"/>
                <a:cs typeface="Trebuchet MS"/>
              </a:rPr>
              <a:t>T</a:t>
            </a:r>
            <a:r>
              <a:rPr sz="4000" spc="-30" dirty="0">
                <a:solidFill>
                  <a:srgbClr val="424455"/>
                </a:solidFill>
                <a:latin typeface="Trebuchet MS"/>
                <a:cs typeface="Trebuchet MS"/>
              </a:rPr>
              <a:t>ech</a:t>
            </a:r>
            <a:r>
              <a:rPr sz="4000" spc="-20" dirty="0">
                <a:solidFill>
                  <a:srgbClr val="424455"/>
                </a:solidFill>
                <a:latin typeface="Trebuchet MS"/>
                <a:cs typeface="Trebuchet MS"/>
              </a:rPr>
              <a:t>n</a:t>
            </a:r>
            <a:r>
              <a:rPr sz="4000" spc="-25" dirty="0">
                <a:solidFill>
                  <a:srgbClr val="424455"/>
                </a:solidFill>
                <a:latin typeface="Trebuchet MS"/>
                <a:cs typeface="Trebuchet MS"/>
              </a:rPr>
              <a:t>iqu</a:t>
            </a:r>
            <a:r>
              <a:rPr sz="4000" spc="-20" dirty="0">
                <a:solidFill>
                  <a:srgbClr val="424455"/>
                </a:solidFill>
                <a:latin typeface="Trebuchet MS"/>
                <a:cs typeface="Trebuchet MS"/>
              </a:rPr>
              <a:t>es</a:t>
            </a:r>
            <a:endParaRPr sz="4000" dirty="0">
              <a:latin typeface="Trebuchet MS"/>
              <a:cs typeface="Trebuchet MS"/>
            </a:endParaRPr>
          </a:p>
          <a:p>
            <a:pPr marL="355600" indent="-342900">
              <a:lnSpc>
                <a:spcPct val="100000"/>
              </a:lnSpc>
              <a:spcBef>
                <a:spcPts val="1305"/>
              </a:spcBef>
              <a:buFont typeface="Arial"/>
              <a:buChar char="•"/>
              <a:tabLst>
                <a:tab pos="355600" algn="l"/>
              </a:tabLst>
            </a:pPr>
            <a:r>
              <a:rPr sz="2200" b="1" spc="-15" dirty="0">
                <a:latin typeface="Times New Roman"/>
                <a:cs typeface="Times New Roman"/>
              </a:rPr>
              <a:t>Routing</a:t>
            </a:r>
            <a:r>
              <a:rPr sz="2200" b="1" spc="-25" dirty="0">
                <a:latin typeface="Times New Roman"/>
                <a:cs typeface="Times New Roman"/>
              </a:rPr>
              <a:t> </a:t>
            </a:r>
            <a:r>
              <a:rPr sz="2200" b="1" spc="-185" dirty="0">
                <a:latin typeface="Times New Roman"/>
                <a:cs typeface="Times New Roman"/>
              </a:rPr>
              <a:t>T</a:t>
            </a:r>
            <a:r>
              <a:rPr sz="2200" b="1" spc="-15" dirty="0">
                <a:latin typeface="Times New Roman"/>
                <a:cs typeface="Times New Roman"/>
              </a:rPr>
              <a:t>y</a:t>
            </a:r>
            <a:r>
              <a:rPr sz="2200" b="1" spc="-10" dirty="0">
                <a:latin typeface="Times New Roman"/>
                <a:cs typeface="Times New Roman"/>
              </a:rPr>
              <a:t>pes</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0" dirty="0">
                <a:solidFill>
                  <a:srgbClr val="437F85"/>
                </a:solidFill>
                <a:latin typeface="Times New Roman"/>
                <a:cs typeface="Times New Roman"/>
              </a:rPr>
              <a:t>Static</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Ro</a:t>
            </a:r>
            <a:r>
              <a:rPr sz="2200" spc="-10" dirty="0">
                <a:solidFill>
                  <a:srgbClr val="437F85"/>
                </a:solidFill>
                <a:latin typeface="Times New Roman"/>
                <a:cs typeface="Times New Roman"/>
              </a:rPr>
              <a:t>utin</a:t>
            </a:r>
            <a:r>
              <a:rPr sz="2200" spc="-15" dirty="0">
                <a:solidFill>
                  <a:srgbClr val="437F85"/>
                </a:solidFill>
                <a:latin typeface="Times New Roman"/>
                <a:cs typeface="Times New Roman"/>
              </a:rPr>
              <a:t>g</a:t>
            </a:r>
            <a:r>
              <a:rPr sz="2200" spc="-20" dirty="0">
                <a:solidFill>
                  <a:srgbClr val="437F85"/>
                </a:solidFill>
                <a:latin typeface="Times New Roman"/>
                <a:cs typeface="Times New Roman"/>
              </a:rPr>
              <a:t> </a:t>
            </a:r>
            <a:r>
              <a:rPr sz="2200" spc="-15" dirty="0">
                <a:solidFill>
                  <a:srgbClr val="437F85"/>
                </a:solidFill>
                <a:latin typeface="Times New Roman"/>
                <a:cs typeface="Times New Roman"/>
              </a:rPr>
              <a:t>(No</a:t>
            </a:r>
            <a:r>
              <a:rPr sz="2200" spc="0" dirty="0">
                <a:solidFill>
                  <a:srgbClr val="437F85"/>
                </a:solidFill>
                <a:latin typeface="Times New Roman"/>
                <a:cs typeface="Times New Roman"/>
              </a:rPr>
              <a:t>n</a:t>
            </a:r>
            <a:r>
              <a:rPr sz="2200" spc="-10" dirty="0">
                <a:solidFill>
                  <a:srgbClr val="437F85"/>
                </a:solidFill>
                <a:latin typeface="Times New Roman"/>
                <a:cs typeface="Times New Roman"/>
              </a:rPr>
              <a:t>-adaptive)</a:t>
            </a:r>
            <a:r>
              <a:rPr sz="2200" spc="-110" dirty="0">
                <a:solidFill>
                  <a:srgbClr val="437F85"/>
                </a:solidFill>
                <a:latin typeface="Times New Roman"/>
                <a:cs typeface="Times New Roman"/>
              </a:rPr>
              <a:t> </a:t>
            </a:r>
            <a:r>
              <a:rPr sz="2200" spc="-15" dirty="0">
                <a:solidFill>
                  <a:srgbClr val="437F85"/>
                </a:solidFill>
                <a:latin typeface="Times New Roman"/>
                <a:cs typeface="Times New Roman"/>
              </a:rPr>
              <a:t>Alg</a:t>
            </a:r>
            <a:r>
              <a:rPr sz="2200" spc="-10" dirty="0">
                <a:solidFill>
                  <a:srgbClr val="437F85"/>
                </a:solidFill>
                <a:latin typeface="Times New Roman"/>
                <a:cs typeface="Times New Roman"/>
              </a:rPr>
              <a:t>orith</a:t>
            </a:r>
            <a:r>
              <a:rPr sz="2200" spc="-20" dirty="0">
                <a:solidFill>
                  <a:srgbClr val="437F85"/>
                </a:solidFill>
                <a:latin typeface="Times New Roman"/>
                <a:cs typeface="Times New Roman"/>
              </a:rPr>
              <a:t>m</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20" dirty="0">
                <a:solidFill>
                  <a:srgbClr val="437F85"/>
                </a:solidFill>
                <a:latin typeface="Times New Roman"/>
                <a:cs typeface="Times New Roman"/>
              </a:rPr>
              <a:t>D</a:t>
            </a:r>
            <a:r>
              <a:rPr sz="2200" dirty="0">
                <a:solidFill>
                  <a:srgbClr val="437F85"/>
                </a:solidFill>
                <a:latin typeface="Times New Roman"/>
                <a:cs typeface="Times New Roman"/>
              </a:rPr>
              <a:t>y</a:t>
            </a:r>
            <a:r>
              <a:rPr sz="2200" spc="-15" dirty="0">
                <a:solidFill>
                  <a:srgbClr val="437F85"/>
                </a:solidFill>
                <a:latin typeface="Times New Roman"/>
                <a:cs typeface="Times New Roman"/>
              </a:rPr>
              <a:t>na</a:t>
            </a:r>
            <a:r>
              <a:rPr sz="2200" spc="-35" dirty="0">
                <a:solidFill>
                  <a:srgbClr val="437F85"/>
                </a:solidFill>
                <a:latin typeface="Times New Roman"/>
                <a:cs typeface="Times New Roman"/>
              </a:rPr>
              <a:t>m</a:t>
            </a:r>
            <a:r>
              <a:rPr sz="2200" spc="-10" dirty="0">
                <a:solidFill>
                  <a:srgbClr val="437F85"/>
                </a:solidFill>
                <a:latin typeface="Times New Roman"/>
                <a:cs typeface="Times New Roman"/>
              </a:rPr>
              <a:t>ic</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Ro</a:t>
            </a:r>
            <a:r>
              <a:rPr sz="2200" spc="-10" dirty="0">
                <a:solidFill>
                  <a:srgbClr val="437F85"/>
                </a:solidFill>
                <a:latin typeface="Times New Roman"/>
                <a:cs typeface="Times New Roman"/>
              </a:rPr>
              <a:t>utin</a:t>
            </a:r>
            <a:r>
              <a:rPr sz="2200" spc="-15" dirty="0">
                <a:solidFill>
                  <a:srgbClr val="437F85"/>
                </a:solidFill>
                <a:latin typeface="Times New Roman"/>
                <a:cs typeface="Times New Roman"/>
              </a:rPr>
              <a:t>g</a:t>
            </a:r>
            <a:r>
              <a:rPr sz="2200" spc="-20" dirty="0">
                <a:solidFill>
                  <a:srgbClr val="437F85"/>
                </a:solidFill>
                <a:latin typeface="Times New Roman"/>
                <a:cs typeface="Times New Roman"/>
              </a:rPr>
              <a:t> </a:t>
            </a:r>
            <a:r>
              <a:rPr sz="2200" spc="-15" dirty="0">
                <a:solidFill>
                  <a:srgbClr val="437F85"/>
                </a:solidFill>
                <a:latin typeface="Times New Roman"/>
                <a:cs typeface="Times New Roman"/>
              </a:rPr>
              <a:t>(Ada</a:t>
            </a:r>
            <a:r>
              <a:rPr sz="2200" spc="-10" dirty="0">
                <a:solidFill>
                  <a:srgbClr val="437F85"/>
                </a:solidFill>
                <a:latin typeface="Times New Roman"/>
                <a:cs typeface="Times New Roman"/>
              </a:rPr>
              <a:t>ptive)</a:t>
            </a:r>
            <a:r>
              <a:rPr sz="2200" spc="-110" dirty="0">
                <a:solidFill>
                  <a:srgbClr val="437F85"/>
                </a:solidFill>
                <a:latin typeface="Times New Roman"/>
                <a:cs typeface="Times New Roman"/>
              </a:rPr>
              <a:t> </a:t>
            </a:r>
            <a:r>
              <a:rPr sz="2200" spc="-15" dirty="0">
                <a:solidFill>
                  <a:srgbClr val="437F85"/>
                </a:solidFill>
                <a:latin typeface="Times New Roman"/>
                <a:cs typeface="Times New Roman"/>
              </a:rPr>
              <a:t>Alg</a:t>
            </a:r>
            <a:r>
              <a:rPr sz="2200" spc="-10" dirty="0">
                <a:solidFill>
                  <a:srgbClr val="437F85"/>
                </a:solidFill>
                <a:latin typeface="Times New Roman"/>
                <a:cs typeface="Times New Roman"/>
              </a:rPr>
              <a:t>orith</a:t>
            </a:r>
            <a:r>
              <a:rPr sz="2200" spc="-20" dirty="0">
                <a:solidFill>
                  <a:srgbClr val="437F85"/>
                </a:solidFill>
                <a:latin typeface="Times New Roman"/>
                <a:cs typeface="Times New Roman"/>
              </a:rPr>
              <a:t>m</a:t>
            </a:r>
            <a:endParaRPr sz="2200" dirty="0">
              <a:latin typeface="Times New Roman"/>
              <a:cs typeface="Times New Roman"/>
            </a:endParaRPr>
          </a:p>
          <a:p>
            <a:pPr marL="355600" indent="-342900">
              <a:lnSpc>
                <a:spcPct val="100000"/>
              </a:lnSpc>
              <a:buFont typeface="Arial"/>
              <a:buChar char="•"/>
              <a:tabLst>
                <a:tab pos="355600" algn="l"/>
              </a:tabLst>
            </a:pPr>
            <a:r>
              <a:rPr sz="2200" b="1" spc="-15" dirty="0">
                <a:latin typeface="Times New Roman"/>
                <a:cs typeface="Times New Roman"/>
              </a:rPr>
              <a:t>Routing</a:t>
            </a:r>
            <a:r>
              <a:rPr sz="2200" b="1" spc="-105" dirty="0">
                <a:latin typeface="Times New Roman"/>
                <a:cs typeface="Times New Roman"/>
              </a:rPr>
              <a:t> </a:t>
            </a:r>
            <a:r>
              <a:rPr sz="2200" b="1" spc="-15" dirty="0">
                <a:latin typeface="Times New Roman"/>
                <a:cs typeface="Times New Roman"/>
              </a:rPr>
              <a:t>Alg</a:t>
            </a:r>
            <a:r>
              <a:rPr sz="2200" b="1" spc="-10" dirty="0">
                <a:latin typeface="Times New Roman"/>
                <a:cs typeface="Times New Roman"/>
              </a:rPr>
              <a:t>o</a:t>
            </a:r>
            <a:r>
              <a:rPr sz="2200" b="1" spc="-15" dirty="0">
                <a:latin typeface="Times New Roman"/>
                <a:cs typeface="Times New Roman"/>
              </a:rPr>
              <a:t>rithms</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Sh</a:t>
            </a:r>
            <a:r>
              <a:rPr sz="2200" spc="-10" dirty="0">
                <a:solidFill>
                  <a:srgbClr val="437F85"/>
                </a:solidFill>
                <a:latin typeface="Times New Roman"/>
                <a:cs typeface="Times New Roman"/>
              </a:rPr>
              <a:t>ortest</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Path</a:t>
            </a:r>
            <a:r>
              <a:rPr sz="2200" spc="-120" dirty="0">
                <a:solidFill>
                  <a:srgbClr val="437F85"/>
                </a:solidFill>
                <a:latin typeface="Times New Roman"/>
                <a:cs typeface="Times New Roman"/>
              </a:rPr>
              <a:t> </a:t>
            </a:r>
            <a:r>
              <a:rPr sz="2200" spc="-15" dirty="0">
                <a:solidFill>
                  <a:srgbClr val="437F85"/>
                </a:solidFill>
                <a:latin typeface="Times New Roman"/>
                <a:cs typeface="Times New Roman"/>
              </a:rPr>
              <a:t>Algorithm</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0" dirty="0">
                <a:solidFill>
                  <a:srgbClr val="437F85"/>
                </a:solidFill>
                <a:latin typeface="Times New Roman"/>
                <a:cs typeface="Times New Roman"/>
              </a:rPr>
              <a:t>Flo</a:t>
            </a:r>
            <a:r>
              <a:rPr sz="2200" spc="-15" dirty="0">
                <a:solidFill>
                  <a:srgbClr val="437F85"/>
                </a:solidFill>
                <a:latin typeface="Times New Roman"/>
                <a:cs typeface="Times New Roman"/>
              </a:rPr>
              <a:t>o</a:t>
            </a:r>
            <a:r>
              <a:rPr sz="2200" spc="-10" dirty="0">
                <a:solidFill>
                  <a:srgbClr val="437F85"/>
                </a:solidFill>
                <a:latin typeface="Times New Roman"/>
                <a:cs typeface="Times New Roman"/>
              </a:rPr>
              <a:t>ding</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0" dirty="0">
                <a:solidFill>
                  <a:srgbClr val="437F85"/>
                </a:solidFill>
                <a:latin typeface="Times New Roman"/>
                <a:cs typeface="Times New Roman"/>
              </a:rPr>
              <a:t>Opti</a:t>
            </a:r>
            <a:r>
              <a:rPr sz="2200" spc="-40" dirty="0">
                <a:solidFill>
                  <a:srgbClr val="437F85"/>
                </a:solidFill>
                <a:latin typeface="Times New Roman"/>
                <a:cs typeface="Times New Roman"/>
              </a:rPr>
              <a:t>m</a:t>
            </a:r>
            <a:r>
              <a:rPr sz="2200" spc="-10" dirty="0">
                <a:solidFill>
                  <a:srgbClr val="437F85"/>
                </a:solidFill>
                <a:latin typeface="Times New Roman"/>
                <a:cs typeface="Times New Roman"/>
              </a:rPr>
              <a:t>ality</a:t>
            </a:r>
            <a:r>
              <a:rPr sz="2200" spc="25" dirty="0">
                <a:solidFill>
                  <a:srgbClr val="437F85"/>
                </a:solidFill>
                <a:latin typeface="Times New Roman"/>
                <a:cs typeface="Times New Roman"/>
              </a:rPr>
              <a:t> </a:t>
            </a:r>
            <a:r>
              <a:rPr sz="2200" spc="-10" dirty="0">
                <a:solidFill>
                  <a:srgbClr val="437F85"/>
                </a:solidFill>
                <a:latin typeface="Times New Roman"/>
                <a:cs typeface="Times New Roman"/>
              </a:rPr>
              <a:t>Principle</a:t>
            </a:r>
            <a:r>
              <a:rPr lang="en-US" sz="2200" spc="-10" dirty="0">
                <a:solidFill>
                  <a:srgbClr val="437F85"/>
                </a:solidFill>
                <a:latin typeface="Times New Roman"/>
                <a:cs typeface="Times New Roman"/>
              </a:rPr>
              <a:t> </a:t>
            </a:r>
            <a:r>
              <a:rPr lang="en-US" sz="2400" dirty="0"/>
              <a:t>(Bellman’s Principle)</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0" dirty="0">
                <a:solidFill>
                  <a:srgbClr val="437F85"/>
                </a:solidFill>
                <a:latin typeface="Times New Roman"/>
                <a:cs typeface="Times New Roman"/>
              </a:rPr>
              <a:t>Distance</a:t>
            </a:r>
            <a:r>
              <a:rPr sz="2200" spc="-40" dirty="0">
                <a:solidFill>
                  <a:srgbClr val="437F85"/>
                </a:solidFill>
                <a:latin typeface="Times New Roman"/>
                <a:cs typeface="Times New Roman"/>
              </a:rPr>
              <a:t> </a:t>
            </a:r>
            <a:r>
              <a:rPr sz="2200" spc="-265" dirty="0">
                <a:solidFill>
                  <a:srgbClr val="437F85"/>
                </a:solidFill>
                <a:latin typeface="Times New Roman"/>
                <a:cs typeface="Times New Roman"/>
              </a:rPr>
              <a:t>V</a:t>
            </a:r>
            <a:r>
              <a:rPr sz="2200" spc="-10" dirty="0">
                <a:solidFill>
                  <a:srgbClr val="437F85"/>
                </a:solidFill>
                <a:latin typeface="Times New Roman"/>
                <a:cs typeface="Times New Roman"/>
              </a:rPr>
              <a:t>ector</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Ro</a:t>
            </a:r>
            <a:r>
              <a:rPr sz="2200" spc="-10" dirty="0">
                <a:solidFill>
                  <a:srgbClr val="437F85"/>
                </a:solidFill>
                <a:latin typeface="Times New Roman"/>
                <a:cs typeface="Times New Roman"/>
              </a:rPr>
              <a:t>utin</a:t>
            </a:r>
            <a:r>
              <a:rPr sz="2200" spc="-15" dirty="0">
                <a:solidFill>
                  <a:srgbClr val="437F85"/>
                </a:solidFill>
                <a:latin typeface="Times New Roman"/>
                <a:cs typeface="Times New Roman"/>
              </a:rPr>
              <a:t>g</a:t>
            </a:r>
            <a:r>
              <a:rPr sz="2200" spc="-135" dirty="0">
                <a:solidFill>
                  <a:srgbClr val="437F85"/>
                </a:solidFill>
                <a:latin typeface="Times New Roman"/>
                <a:cs typeface="Times New Roman"/>
              </a:rPr>
              <a:t> </a:t>
            </a:r>
            <a:r>
              <a:rPr sz="2200" spc="-15" dirty="0">
                <a:solidFill>
                  <a:srgbClr val="437F85"/>
                </a:solidFill>
                <a:latin typeface="Times New Roman"/>
                <a:cs typeface="Times New Roman"/>
              </a:rPr>
              <a:t>Alg</a:t>
            </a:r>
            <a:r>
              <a:rPr sz="2200" spc="-10" dirty="0">
                <a:solidFill>
                  <a:srgbClr val="437F85"/>
                </a:solidFill>
                <a:latin typeface="Times New Roman"/>
                <a:cs typeface="Times New Roman"/>
              </a:rPr>
              <a:t>orith</a:t>
            </a:r>
            <a:r>
              <a:rPr sz="2200" spc="-20" dirty="0">
                <a:solidFill>
                  <a:srgbClr val="437F85"/>
                </a:solidFill>
                <a:latin typeface="Times New Roman"/>
                <a:cs typeface="Times New Roman"/>
              </a:rPr>
              <a:t>m</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Link</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State</a:t>
            </a:r>
            <a:r>
              <a:rPr sz="2200" spc="-5" dirty="0">
                <a:solidFill>
                  <a:srgbClr val="437F85"/>
                </a:solidFill>
                <a:latin typeface="Times New Roman"/>
                <a:cs typeface="Times New Roman"/>
              </a:rPr>
              <a:t> </a:t>
            </a:r>
            <a:r>
              <a:rPr sz="2200" spc="-15" dirty="0">
                <a:solidFill>
                  <a:srgbClr val="437F85"/>
                </a:solidFill>
                <a:latin typeface="Times New Roman"/>
                <a:cs typeface="Times New Roman"/>
              </a:rPr>
              <a:t>Routing</a:t>
            </a:r>
            <a:r>
              <a:rPr sz="2200" spc="-125" dirty="0">
                <a:solidFill>
                  <a:srgbClr val="437F85"/>
                </a:solidFill>
                <a:latin typeface="Times New Roman"/>
                <a:cs typeface="Times New Roman"/>
              </a:rPr>
              <a:t> </a:t>
            </a:r>
            <a:r>
              <a:rPr sz="2200" spc="-15" dirty="0">
                <a:solidFill>
                  <a:srgbClr val="437F85"/>
                </a:solidFill>
                <a:latin typeface="Times New Roman"/>
                <a:cs typeface="Times New Roman"/>
              </a:rPr>
              <a:t>Algorithm</a:t>
            </a:r>
            <a:endParaRPr sz="2200" dirty="0">
              <a:latin typeface="Times New Roman"/>
              <a:cs typeface="Times New Roman"/>
            </a:endParaRPr>
          </a:p>
          <a:p>
            <a:pPr marL="355600" indent="-342900">
              <a:lnSpc>
                <a:spcPct val="100000"/>
              </a:lnSpc>
              <a:buFont typeface="Arial"/>
              <a:buChar char="•"/>
              <a:tabLst>
                <a:tab pos="355600" algn="l"/>
              </a:tabLst>
            </a:pPr>
            <a:r>
              <a:rPr sz="2200" b="1" spc="-15" dirty="0">
                <a:latin typeface="Times New Roman"/>
                <a:cs typeface="Times New Roman"/>
              </a:rPr>
              <a:t>Routing</a:t>
            </a:r>
            <a:r>
              <a:rPr sz="2200" b="1" spc="5" dirty="0">
                <a:latin typeface="Times New Roman"/>
                <a:cs typeface="Times New Roman"/>
              </a:rPr>
              <a:t> </a:t>
            </a:r>
            <a:r>
              <a:rPr sz="2200" b="1" spc="-15" dirty="0">
                <a:latin typeface="Times New Roman"/>
                <a:cs typeface="Times New Roman"/>
              </a:rPr>
              <a:t>P</a:t>
            </a:r>
            <a:r>
              <a:rPr sz="2200" b="1" spc="-45" dirty="0">
                <a:latin typeface="Times New Roman"/>
                <a:cs typeface="Times New Roman"/>
              </a:rPr>
              <a:t>r</a:t>
            </a:r>
            <a:r>
              <a:rPr sz="2200" b="1" spc="-10" dirty="0">
                <a:latin typeface="Times New Roman"/>
                <a:cs typeface="Times New Roman"/>
              </a:rPr>
              <a:t>otocols</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RIP(R</a:t>
            </a:r>
            <a:r>
              <a:rPr sz="2200" spc="-10" dirty="0">
                <a:solidFill>
                  <a:srgbClr val="437F85"/>
                </a:solidFill>
                <a:latin typeface="Times New Roman"/>
                <a:cs typeface="Times New Roman"/>
              </a:rPr>
              <a:t>outing</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Infor</a:t>
            </a:r>
            <a:r>
              <a:rPr sz="2200" spc="-40" dirty="0">
                <a:solidFill>
                  <a:srgbClr val="437F85"/>
                </a:solidFill>
                <a:latin typeface="Times New Roman"/>
                <a:cs typeface="Times New Roman"/>
              </a:rPr>
              <a:t>m</a:t>
            </a:r>
            <a:r>
              <a:rPr sz="2200" spc="-10" dirty="0">
                <a:solidFill>
                  <a:srgbClr val="437F85"/>
                </a:solidFill>
                <a:latin typeface="Times New Roman"/>
                <a:cs typeface="Times New Roman"/>
              </a:rPr>
              <a:t>ation</a:t>
            </a:r>
            <a:r>
              <a:rPr sz="2200" spc="30" dirty="0">
                <a:solidFill>
                  <a:srgbClr val="437F85"/>
                </a:solidFill>
                <a:latin typeface="Times New Roman"/>
                <a:cs typeface="Times New Roman"/>
              </a:rPr>
              <a:t> </a:t>
            </a:r>
            <a:r>
              <a:rPr sz="2200" spc="-10" dirty="0">
                <a:solidFill>
                  <a:srgbClr val="437F85"/>
                </a:solidFill>
                <a:latin typeface="Times New Roman"/>
                <a:cs typeface="Times New Roman"/>
              </a:rPr>
              <a:t>Protocol)</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OSPF(Open</a:t>
            </a:r>
            <a:r>
              <a:rPr sz="2200" spc="15" dirty="0">
                <a:solidFill>
                  <a:srgbClr val="437F85"/>
                </a:solidFill>
                <a:latin typeface="Times New Roman"/>
                <a:cs typeface="Times New Roman"/>
              </a:rPr>
              <a:t> </a:t>
            </a:r>
            <a:r>
              <a:rPr sz="2200" spc="-15" dirty="0">
                <a:solidFill>
                  <a:srgbClr val="437F85"/>
                </a:solidFill>
                <a:latin typeface="Times New Roman"/>
                <a:cs typeface="Times New Roman"/>
              </a:rPr>
              <a:t>S</a:t>
            </a:r>
            <a:r>
              <a:rPr sz="2200" spc="-10" dirty="0">
                <a:solidFill>
                  <a:srgbClr val="437F85"/>
                </a:solidFill>
                <a:latin typeface="Times New Roman"/>
                <a:cs typeface="Times New Roman"/>
              </a:rPr>
              <a:t>hortest</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Path</a:t>
            </a:r>
            <a:r>
              <a:rPr sz="2200" spc="-5" dirty="0">
                <a:solidFill>
                  <a:srgbClr val="437F85"/>
                </a:solidFill>
                <a:latin typeface="Times New Roman"/>
                <a:cs typeface="Times New Roman"/>
              </a:rPr>
              <a:t> </a:t>
            </a:r>
            <a:r>
              <a:rPr sz="2200" spc="-10" dirty="0">
                <a:solidFill>
                  <a:srgbClr val="437F85"/>
                </a:solidFill>
                <a:latin typeface="Times New Roman"/>
                <a:cs typeface="Times New Roman"/>
              </a:rPr>
              <a:t>First)</a:t>
            </a:r>
            <a:endParaRPr sz="2200" dirty="0">
              <a:latin typeface="Times New Roman"/>
              <a:cs typeface="Times New Roman"/>
            </a:endParaRPr>
          </a:p>
          <a:p>
            <a:pPr marL="812165" lvl="1" indent="-342265">
              <a:lnSpc>
                <a:spcPct val="100000"/>
              </a:lnSpc>
              <a:buClr>
                <a:srgbClr val="437F85"/>
              </a:buClr>
              <a:buFont typeface="Arial"/>
              <a:buChar char="•"/>
              <a:tabLst>
                <a:tab pos="812800" algn="l"/>
              </a:tabLst>
            </a:pPr>
            <a:r>
              <a:rPr sz="2200" spc="-15" dirty="0">
                <a:solidFill>
                  <a:srgbClr val="437F85"/>
                </a:solidFill>
                <a:latin typeface="Times New Roman"/>
                <a:cs typeface="Times New Roman"/>
              </a:rPr>
              <a:t>BGP(Border</a:t>
            </a:r>
            <a:r>
              <a:rPr sz="2200" spc="10" dirty="0">
                <a:solidFill>
                  <a:srgbClr val="437F85"/>
                </a:solidFill>
                <a:latin typeface="Times New Roman"/>
                <a:cs typeface="Times New Roman"/>
              </a:rPr>
              <a:t> </a:t>
            </a:r>
            <a:r>
              <a:rPr sz="2200" spc="-15" dirty="0">
                <a:solidFill>
                  <a:srgbClr val="437F85"/>
                </a:solidFill>
                <a:latin typeface="Times New Roman"/>
                <a:cs typeface="Times New Roman"/>
              </a:rPr>
              <a:t>Gate</a:t>
            </a:r>
            <a:r>
              <a:rPr sz="2200" spc="-30" dirty="0">
                <a:solidFill>
                  <a:srgbClr val="437F85"/>
                </a:solidFill>
                <a:latin typeface="Times New Roman"/>
                <a:cs typeface="Times New Roman"/>
              </a:rPr>
              <a:t>w</a:t>
            </a:r>
            <a:r>
              <a:rPr sz="2200" spc="-15" dirty="0">
                <a:solidFill>
                  <a:srgbClr val="437F85"/>
                </a:solidFill>
                <a:latin typeface="Times New Roman"/>
                <a:cs typeface="Times New Roman"/>
              </a:rPr>
              <a:t>ay</a:t>
            </a:r>
            <a:r>
              <a:rPr sz="2200" spc="10" dirty="0">
                <a:solidFill>
                  <a:srgbClr val="437F85"/>
                </a:solidFill>
                <a:latin typeface="Times New Roman"/>
                <a:cs typeface="Times New Roman"/>
              </a:rPr>
              <a:t> </a:t>
            </a:r>
            <a:r>
              <a:rPr sz="2200" spc="-10" dirty="0">
                <a:solidFill>
                  <a:srgbClr val="437F85"/>
                </a:solidFill>
                <a:latin typeface="Times New Roman"/>
                <a:cs typeface="Times New Roman"/>
              </a:rPr>
              <a:t>Protocol)</a:t>
            </a:r>
            <a:endParaRPr sz="2200" dirty="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7940040" cy="4452501"/>
          </a:xfrm>
          <a:prstGeom prst="rect">
            <a:avLst/>
          </a:prstGeom>
        </p:spPr>
        <p:txBody>
          <a:bodyPr vert="horz" wrap="square" lIns="0" tIns="0" rIns="0" bIns="0" rtlCol="0">
            <a:spAutoFit/>
          </a:bodyPr>
          <a:lstStyle/>
          <a:p>
            <a:pPr marL="12700">
              <a:lnSpc>
                <a:spcPct val="100000"/>
              </a:lnSpc>
              <a:spcBef>
                <a:spcPts val="690"/>
              </a:spcBef>
            </a:pPr>
            <a:r>
              <a:rPr sz="4000" spc="-25" dirty="0">
                <a:solidFill>
                  <a:srgbClr val="424455"/>
                </a:solidFill>
                <a:latin typeface="Trebuchet MS"/>
                <a:cs typeface="Trebuchet MS"/>
              </a:rPr>
              <a:t>IP</a:t>
            </a:r>
            <a:r>
              <a:rPr sz="4000" spc="-20" dirty="0">
                <a:solidFill>
                  <a:srgbClr val="424455"/>
                </a:solidFill>
                <a:latin typeface="Trebuchet MS"/>
                <a:cs typeface="Trebuchet MS"/>
              </a:rPr>
              <a:t>V</a:t>
            </a:r>
            <a:r>
              <a:rPr sz="4000" spc="-25" dirty="0">
                <a:solidFill>
                  <a:srgbClr val="424455"/>
                </a:solidFill>
                <a:latin typeface="Trebuchet MS"/>
                <a:cs typeface="Trebuchet MS"/>
              </a:rPr>
              <a:t>4</a:t>
            </a:r>
            <a:r>
              <a:rPr sz="4000" spc="-25" dirty="0">
                <a:solidFill>
                  <a:srgbClr val="424455"/>
                </a:solidFill>
                <a:latin typeface="Times New Roman"/>
                <a:cs typeface="Times New Roman"/>
              </a:rPr>
              <a:t> </a:t>
            </a:r>
            <a:r>
              <a:rPr sz="4000" spc="-20" dirty="0">
                <a:solidFill>
                  <a:srgbClr val="424455"/>
                </a:solidFill>
                <a:latin typeface="Trebuchet MS"/>
                <a:cs typeface="Trebuchet MS"/>
              </a:rPr>
              <a:t>Address</a:t>
            </a:r>
            <a:r>
              <a:rPr sz="4000" spc="210" dirty="0">
                <a:solidFill>
                  <a:srgbClr val="424455"/>
                </a:solidFill>
                <a:latin typeface="Times New Roman"/>
                <a:cs typeface="Times New Roman"/>
              </a:rPr>
              <a:t> </a:t>
            </a:r>
            <a:r>
              <a:rPr sz="4000" spc="-25" dirty="0">
                <a:solidFill>
                  <a:srgbClr val="424455"/>
                </a:solidFill>
                <a:latin typeface="Trebuchet MS"/>
                <a:cs typeface="Trebuchet MS"/>
              </a:rPr>
              <a:t>Class</a:t>
            </a:r>
            <a:endParaRPr sz="4000" dirty="0">
              <a:latin typeface="Trebuchet MS"/>
              <a:cs typeface="Trebuchet MS"/>
            </a:endParaRPr>
          </a:p>
          <a:p>
            <a:pPr marL="12700">
              <a:lnSpc>
                <a:spcPct val="100000"/>
              </a:lnSpc>
              <a:spcBef>
                <a:spcPts val="1305"/>
              </a:spcBef>
            </a:pPr>
            <a:r>
              <a:rPr sz="2200" b="1" spc="-10" dirty="0">
                <a:latin typeface="Times New Roman"/>
                <a:cs typeface="Times New Roman"/>
              </a:rPr>
              <a:t>Class</a:t>
            </a:r>
            <a:r>
              <a:rPr sz="2200" b="1" spc="-130" dirty="0">
                <a:latin typeface="Times New Roman"/>
                <a:cs typeface="Times New Roman"/>
              </a:rPr>
              <a:t> </a:t>
            </a:r>
            <a:r>
              <a:rPr sz="2200" b="1" spc="-20" dirty="0">
                <a:latin typeface="Times New Roman"/>
                <a:cs typeface="Times New Roman"/>
              </a:rPr>
              <a:t>A</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5" dirty="0">
                <a:latin typeface="Times New Roman"/>
                <a:cs typeface="Times New Roman"/>
              </a:rPr>
              <a:t>Ran</a:t>
            </a:r>
            <a:r>
              <a:rPr sz="2200" spc="-10" dirty="0">
                <a:latin typeface="Times New Roman"/>
                <a:cs typeface="Times New Roman"/>
              </a:rPr>
              <a:t>ge</a:t>
            </a:r>
            <a:r>
              <a:rPr sz="2200" spc="-5" dirty="0">
                <a:latin typeface="Times New Roman"/>
                <a:cs typeface="Times New Roman"/>
              </a:rPr>
              <a:t> </a:t>
            </a:r>
            <a:r>
              <a:rPr sz="2200" spc="-10" dirty="0">
                <a:latin typeface="Times New Roman"/>
                <a:cs typeface="Times New Roman"/>
              </a:rPr>
              <a:t>: </a:t>
            </a:r>
            <a:r>
              <a:rPr sz="2200" spc="-15" dirty="0">
                <a:latin typeface="Times New Roman"/>
                <a:cs typeface="Times New Roman"/>
              </a:rPr>
              <a:t>0</a:t>
            </a:r>
            <a:r>
              <a:rPr sz="2200" spc="5"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10" dirty="0">
                <a:latin typeface="Times New Roman"/>
                <a:cs typeface="Times New Roman"/>
              </a:rPr>
              <a:t>127</a:t>
            </a:r>
            <a:endParaRPr sz="2200" dirty="0">
              <a:latin typeface="Times New Roman"/>
              <a:cs typeface="Times New Roman"/>
            </a:endParaRPr>
          </a:p>
          <a:p>
            <a:pPr marL="355600" marR="5080" indent="-342900">
              <a:lnSpc>
                <a:spcPct val="100000"/>
              </a:lnSpc>
              <a:buFont typeface="Arial"/>
              <a:buChar char="•"/>
              <a:tabLst>
                <a:tab pos="355600" algn="l"/>
              </a:tabLst>
            </a:pPr>
            <a:r>
              <a:rPr sz="2200" spc="-15" dirty="0">
                <a:latin typeface="Times New Roman"/>
                <a:cs typeface="Times New Roman"/>
              </a:rPr>
              <a:t>So</a:t>
            </a:r>
            <a:r>
              <a:rPr sz="2200" spc="5" dirty="0">
                <a:latin typeface="Times New Roman"/>
                <a:cs typeface="Times New Roman"/>
              </a:rPr>
              <a:t> </a:t>
            </a:r>
            <a:r>
              <a:rPr sz="2200" spc="-10" dirty="0">
                <a:latin typeface="Times New Roman"/>
                <a:cs typeface="Times New Roman"/>
              </a:rPr>
              <a:t>total of</a:t>
            </a:r>
            <a:r>
              <a:rPr sz="2200" dirty="0">
                <a:latin typeface="Times New Roman"/>
                <a:cs typeface="Times New Roman"/>
              </a:rPr>
              <a:t> </a:t>
            </a:r>
            <a:r>
              <a:rPr sz="2200" spc="-10" dirty="0">
                <a:latin typeface="Times New Roman"/>
                <a:cs typeface="Times New Roman"/>
              </a:rPr>
              <a:t>1</a:t>
            </a:r>
            <a:r>
              <a:rPr sz="2200" spc="-15" dirty="0">
                <a:latin typeface="Times New Roman"/>
                <a:cs typeface="Times New Roman"/>
              </a:rPr>
              <a:t>26</a:t>
            </a:r>
            <a:r>
              <a:rPr sz="2200" spc="-5" dirty="0">
                <a:latin typeface="Times New Roman"/>
                <a:cs typeface="Times New Roman"/>
              </a:rPr>
              <a:t> </a:t>
            </a:r>
            <a:r>
              <a:rPr sz="2200" spc="-10" dirty="0">
                <a:latin typeface="Times New Roman"/>
                <a:cs typeface="Times New Roman"/>
              </a:rPr>
              <a:t>(</a:t>
            </a:r>
            <a:r>
              <a:rPr sz="2200" spc="0" dirty="0">
                <a:latin typeface="Times New Roman"/>
                <a:cs typeface="Times New Roman"/>
              </a:rPr>
              <a:t>2</a:t>
            </a:r>
            <a:r>
              <a:rPr lang="en-US" sz="2175" spc="0" baseline="24904" dirty="0">
                <a:latin typeface="Times New Roman"/>
                <a:cs typeface="Times New Roman"/>
              </a:rPr>
              <a:t>7</a:t>
            </a:r>
            <a:r>
              <a:rPr sz="2200" spc="-10" dirty="0">
                <a:latin typeface="Times New Roman"/>
                <a:cs typeface="Times New Roman"/>
              </a:rPr>
              <a:t>)</a:t>
            </a:r>
            <a:r>
              <a:rPr sz="2200" spc="15" dirty="0">
                <a:latin typeface="Times New Roman"/>
                <a:cs typeface="Times New Roman"/>
              </a:rPr>
              <a:t> </a:t>
            </a:r>
            <a:r>
              <a:rPr sz="2200" spc="-15" dirty="0">
                <a:latin typeface="Times New Roman"/>
                <a:cs typeface="Times New Roman"/>
              </a:rPr>
              <a:t>Networ</a:t>
            </a:r>
            <a:r>
              <a:rPr sz="2200" spc="-10" dirty="0">
                <a:latin typeface="Times New Roman"/>
                <a:cs typeface="Times New Roman"/>
              </a:rPr>
              <a:t>ks</a:t>
            </a:r>
            <a:r>
              <a:rPr sz="2200" spc="10" dirty="0">
                <a:latin typeface="Times New Roman"/>
                <a:cs typeface="Times New Roman"/>
              </a:rPr>
              <a:t> </a:t>
            </a:r>
            <a:r>
              <a:rPr sz="2200" spc="-10" dirty="0">
                <a:latin typeface="Times New Roman"/>
                <a:cs typeface="Times New Roman"/>
              </a:rPr>
              <a:t>are</a:t>
            </a:r>
            <a:r>
              <a:rPr sz="2200" spc="-5" dirty="0">
                <a:latin typeface="Times New Roman"/>
                <a:cs typeface="Times New Roman"/>
              </a:rPr>
              <a:t> </a:t>
            </a:r>
            <a:r>
              <a:rPr sz="2200" spc="-15" dirty="0">
                <a:latin typeface="Times New Roman"/>
                <a:cs typeface="Times New Roman"/>
              </a:rPr>
              <a:t>p</a:t>
            </a:r>
            <a:r>
              <a:rPr sz="2200" spc="-10" dirty="0">
                <a:latin typeface="Times New Roman"/>
                <a:cs typeface="Times New Roman"/>
              </a:rPr>
              <a:t>ossible </a:t>
            </a:r>
            <a:r>
              <a:rPr sz="2200" spc="-15" dirty="0">
                <a:latin typeface="Times New Roman"/>
                <a:cs typeface="Times New Roman"/>
              </a:rPr>
              <a:t>and</a:t>
            </a:r>
            <a:r>
              <a:rPr sz="2200" spc="5" dirty="0">
                <a:latin typeface="Times New Roman"/>
                <a:cs typeface="Times New Roman"/>
              </a:rPr>
              <a:t> </a:t>
            </a:r>
            <a:r>
              <a:rPr sz="2200" spc="-10" dirty="0">
                <a:latin typeface="Times New Roman"/>
                <a:cs typeface="Times New Roman"/>
              </a:rPr>
              <a:t>total</a:t>
            </a:r>
            <a:r>
              <a:rPr sz="2200" spc="-5" dirty="0">
                <a:latin typeface="Times New Roman"/>
                <a:cs typeface="Times New Roman"/>
              </a:rPr>
              <a:t> </a:t>
            </a:r>
            <a:r>
              <a:rPr sz="2200" spc="-10" dirty="0">
                <a:latin typeface="Times New Roman"/>
                <a:cs typeface="Times New Roman"/>
              </a:rPr>
              <a:t>host</a:t>
            </a:r>
            <a:r>
              <a:rPr sz="2200" spc="-5"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10" dirty="0">
                <a:latin typeface="Times New Roman"/>
                <a:cs typeface="Times New Roman"/>
              </a:rPr>
              <a:t>2</a:t>
            </a:r>
            <a:r>
              <a:rPr sz="2175" baseline="24904" dirty="0">
                <a:latin typeface="Times New Roman"/>
                <a:cs typeface="Times New Roman"/>
              </a:rPr>
              <a:t>24 </a:t>
            </a:r>
            <a:r>
              <a:rPr sz="2175" spc="-262" baseline="24904" dirty="0">
                <a:latin typeface="Times New Roman"/>
                <a:cs typeface="Times New Roman"/>
              </a:rPr>
              <a:t> </a:t>
            </a:r>
            <a:r>
              <a:rPr sz="2200" spc="-10" dirty="0">
                <a:latin typeface="Times New Roman"/>
                <a:cs typeface="Times New Roman"/>
              </a:rPr>
              <a:t>in ea</a:t>
            </a:r>
            <a:r>
              <a:rPr sz="2200" spc="-20" dirty="0">
                <a:latin typeface="Times New Roman"/>
                <a:cs typeface="Times New Roman"/>
              </a:rPr>
              <a:t>c</a:t>
            </a:r>
            <a:r>
              <a:rPr sz="2200" spc="-15" dirty="0">
                <a:latin typeface="Times New Roman"/>
                <a:cs typeface="Times New Roman"/>
              </a:rPr>
              <a:t>h</a:t>
            </a:r>
            <a:r>
              <a:rPr sz="2200" spc="5" dirty="0">
                <a:latin typeface="Times New Roman"/>
                <a:cs typeface="Times New Roman"/>
              </a:rPr>
              <a:t> </a:t>
            </a:r>
            <a:r>
              <a:rPr sz="2200" spc="-15" dirty="0">
                <a:latin typeface="Times New Roman"/>
                <a:cs typeface="Times New Roman"/>
              </a:rPr>
              <a:t>Networ</a:t>
            </a:r>
            <a:r>
              <a:rPr sz="2200" spc="-10" dirty="0">
                <a:latin typeface="Times New Roman"/>
                <a:cs typeface="Times New Roman"/>
              </a:rPr>
              <a:t>k.</a:t>
            </a:r>
            <a:endParaRPr sz="2200" dirty="0">
              <a:latin typeface="Times New Roman"/>
              <a:cs typeface="Times New Roman"/>
            </a:endParaRPr>
          </a:p>
          <a:p>
            <a:pPr marL="355600" indent="-342900">
              <a:lnSpc>
                <a:spcPct val="100000"/>
              </a:lnSpc>
              <a:buFont typeface="Arial"/>
              <a:buChar char="•"/>
              <a:tabLst>
                <a:tab pos="355600" algn="l"/>
              </a:tabLst>
            </a:pPr>
            <a:r>
              <a:rPr sz="2200" spc="-20" dirty="0">
                <a:latin typeface="Times New Roman"/>
                <a:cs typeface="Times New Roman"/>
              </a:rPr>
              <a:t>De</a:t>
            </a:r>
            <a:r>
              <a:rPr sz="2200" spc="-10" dirty="0">
                <a:latin typeface="Times New Roman"/>
                <a:cs typeface="Times New Roman"/>
              </a:rPr>
              <a:t>fault</a:t>
            </a:r>
            <a:r>
              <a:rPr sz="2200" spc="15" dirty="0">
                <a:latin typeface="Times New Roman"/>
                <a:cs typeface="Times New Roman"/>
              </a:rPr>
              <a:t> </a:t>
            </a:r>
            <a:r>
              <a:rPr sz="2200" spc="-15" dirty="0">
                <a:latin typeface="Times New Roman"/>
                <a:cs typeface="Times New Roman"/>
              </a:rPr>
              <a:t>sub</a:t>
            </a:r>
            <a:r>
              <a:rPr sz="2200" spc="-10" dirty="0">
                <a:latin typeface="Times New Roman"/>
                <a:cs typeface="Times New Roman"/>
              </a:rPr>
              <a:t>net</a:t>
            </a:r>
            <a:r>
              <a:rPr sz="2200" spc="-15" dirty="0">
                <a:latin typeface="Times New Roman"/>
                <a:cs typeface="Times New Roman"/>
              </a:rPr>
              <a:t> </a:t>
            </a:r>
            <a:r>
              <a:rPr sz="2200" spc="-40" dirty="0">
                <a:latin typeface="Times New Roman"/>
                <a:cs typeface="Times New Roman"/>
              </a:rPr>
              <a:t>m</a:t>
            </a:r>
            <a:r>
              <a:rPr sz="2200" spc="-10" dirty="0">
                <a:latin typeface="Times New Roman"/>
                <a:cs typeface="Times New Roman"/>
              </a:rPr>
              <a:t>a</a:t>
            </a:r>
            <a:r>
              <a:rPr sz="2200" spc="-20" dirty="0">
                <a:latin typeface="Times New Roman"/>
                <a:cs typeface="Times New Roman"/>
              </a:rPr>
              <a:t>s</a:t>
            </a:r>
            <a:r>
              <a:rPr sz="2200" spc="-15" dirty="0">
                <a:latin typeface="Times New Roman"/>
                <a:cs typeface="Times New Roman"/>
              </a:rPr>
              <a:t>k</a:t>
            </a:r>
            <a:r>
              <a:rPr sz="2200" spc="15"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5" dirty="0">
                <a:latin typeface="Times New Roman"/>
                <a:cs typeface="Times New Roman"/>
              </a:rPr>
              <a:t>2</a:t>
            </a:r>
            <a:r>
              <a:rPr sz="2200" spc="-10" dirty="0">
                <a:latin typeface="Times New Roman"/>
                <a:cs typeface="Times New Roman"/>
              </a:rPr>
              <a:t>55.0.0.0</a:t>
            </a:r>
            <a:endParaRPr sz="2200" dirty="0">
              <a:latin typeface="Times New Roman"/>
              <a:cs typeface="Times New Roman"/>
            </a:endParaRPr>
          </a:p>
          <a:p>
            <a:pPr>
              <a:lnSpc>
                <a:spcPct val="100000"/>
              </a:lnSpc>
              <a:spcBef>
                <a:spcPts val="32"/>
              </a:spcBef>
              <a:buFont typeface="Arial"/>
              <a:buChar char="•"/>
            </a:pPr>
            <a:endParaRPr sz="1850" dirty="0">
              <a:latin typeface="Times New Roman"/>
              <a:cs typeface="Times New Roman"/>
            </a:endParaRPr>
          </a:p>
          <a:p>
            <a:pPr marL="12700">
              <a:lnSpc>
                <a:spcPct val="100000"/>
              </a:lnSpc>
            </a:pPr>
            <a:r>
              <a:rPr sz="2200" b="1" spc="-10" dirty="0">
                <a:latin typeface="Times New Roman"/>
                <a:cs typeface="Times New Roman"/>
              </a:rPr>
              <a:t>Class </a:t>
            </a:r>
            <a:r>
              <a:rPr sz="2200" b="1" spc="-15" dirty="0">
                <a:latin typeface="Times New Roman"/>
                <a:cs typeface="Times New Roman"/>
              </a:rPr>
              <a:t>B</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5" dirty="0">
                <a:latin typeface="Times New Roman"/>
                <a:cs typeface="Times New Roman"/>
              </a:rPr>
              <a:t>Ran</a:t>
            </a:r>
            <a:r>
              <a:rPr sz="2200" spc="-10" dirty="0">
                <a:latin typeface="Times New Roman"/>
                <a:cs typeface="Times New Roman"/>
              </a:rPr>
              <a:t>ge</a:t>
            </a:r>
            <a:r>
              <a:rPr sz="2200" spc="-5" dirty="0">
                <a:latin typeface="Times New Roman"/>
                <a:cs typeface="Times New Roman"/>
              </a:rPr>
              <a:t> </a:t>
            </a:r>
            <a:r>
              <a:rPr sz="2200" spc="-10" dirty="0">
                <a:latin typeface="Times New Roman"/>
                <a:cs typeface="Times New Roman"/>
              </a:rPr>
              <a:t>: </a:t>
            </a:r>
            <a:r>
              <a:rPr sz="2200" spc="-15" dirty="0">
                <a:latin typeface="Times New Roman"/>
                <a:cs typeface="Times New Roman"/>
              </a:rPr>
              <a:t>1</a:t>
            </a:r>
            <a:r>
              <a:rPr sz="2200" spc="-10" dirty="0">
                <a:latin typeface="Times New Roman"/>
                <a:cs typeface="Times New Roman"/>
              </a:rPr>
              <a:t>2</a:t>
            </a:r>
            <a:r>
              <a:rPr sz="2200" spc="-15" dirty="0">
                <a:latin typeface="Times New Roman"/>
                <a:cs typeface="Times New Roman"/>
              </a:rPr>
              <a:t>8</a:t>
            </a:r>
            <a:r>
              <a:rPr sz="2200"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10" dirty="0">
                <a:latin typeface="Times New Roman"/>
                <a:cs typeface="Times New Roman"/>
              </a:rPr>
              <a:t>191</a:t>
            </a:r>
            <a:endParaRPr sz="2200" dirty="0">
              <a:latin typeface="Times New Roman"/>
              <a:cs typeface="Times New Roman"/>
            </a:endParaRPr>
          </a:p>
          <a:p>
            <a:pPr marL="355600" indent="-342900">
              <a:lnSpc>
                <a:spcPct val="100000"/>
              </a:lnSpc>
              <a:buFont typeface="Arial"/>
              <a:buChar char="•"/>
              <a:tabLst>
                <a:tab pos="355600" algn="l"/>
              </a:tabLst>
            </a:pPr>
            <a:r>
              <a:rPr sz="2200" spc="-15" dirty="0">
                <a:latin typeface="Times New Roman"/>
                <a:cs typeface="Times New Roman"/>
              </a:rPr>
              <a:t>So</a:t>
            </a:r>
            <a:r>
              <a:rPr sz="2200" spc="5" dirty="0">
                <a:latin typeface="Times New Roman"/>
                <a:cs typeface="Times New Roman"/>
              </a:rPr>
              <a:t> </a:t>
            </a:r>
            <a:r>
              <a:rPr sz="2200" spc="-10" dirty="0">
                <a:latin typeface="Times New Roman"/>
                <a:cs typeface="Times New Roman"/>
              </a:rPr>
              <a:t>total</a:t>
            </a:r>
            <a:r>
              <a:rPr sz="2200" spc="-5" dirty="0">
                <a:latin typeface="Times New Roman"/>
                <a:cs typeface="Times New Roman"/>
              </a:rPr>
              <a:t> </a:t>
            </a:r>
            <a:r>
              <a:rPr sz="2200" spc="-10">
                <a:latin typeface="Times New Roman"/>
                <a:cs typeface="Times New Roman"/>
              </a:rPr>
              <a:t>of</a:t>
            </a:r>
            <a:r>
              <a:rPr sz="2200" spc="-5">
                <a:latin typeface="Times New Roman"/>
                <a:cs typeface="Times New Roman"/>
              </a:rPr>
              <a:t> 2</a:t>
            </a:r>
            <a:r>
              <a:rPr sz="2175" baseline="24904">
                <a:latin typeface="Times New Roman"/>
                <a:cs typeface="Times New Roman"/>
              </a:rPr>
              <a:t>1</a:t>
            </a:r>
            <a:r>
              <a:rPr lang="en-US" sz="2175" baseline="24904">
                <a:latin typeface="Times New Roman"/>
                <a:cs typeface="Times New Roman"/>
              </a:rPr>
              <a:t>4</a:t>
            </a:r>
            <a:r>
              <a:rPr sz="2200" spc="15">
                <a:latin typeface="Times New Roman"/>
                <a:cs typeface="Times New Roman"/>
              </a:rPr>
              <a:t> </a:t>
            </a:r>
            <a:r>
              <a:rPr sz="2200" spc="-20" dirty="0">
                <a:latin typeface="Times New Roman"/>
                <a:cs typeface="Times New Roman"/>
              </a:rPr>
              <a:t>Ne</a:t>
            </a:r>
            <a:r>
              <a:rPr sz="2200" spc="-10" dirty="0">
                <a:latin typeface="Times New Roman"/>
                <a:cs typeface="Times New Roman"/>
              </a:rPr>
              <a:t>tworks</a:t>
            </a:r>
            <a:r>
              <a:rPr sz="2200" spc="-5" dirty="0">
                <a:latin typeface="Times New Roman"/>
                <a:cs typeface="Times New Roman"/>
              </a:rPr>
              <a:t> </a:t>
            </a:r>
            <a:r>
              <a:rPr sz="2200" spc="-10" dirty="0">
                <a:latin typeface="Times New Roman"/>
                <a:cs typeface="Times New Roman"/>
              </a:rPr>
              <a:t>are</a:t>
            </a:r>
            <a:r>
              <a:rPr sz="2200" dirty="0">
                <a:latin typeface="Times New Roman"/>
                <a:cs typeface="Times New Roman"/>
              </a:rPr>
              <a:t> </a:t>
            </a:r>
            <a:r>
              <a:rPr sz="2200" spc="-15" dirty="0">
                <a:latin typeface="Times New Roman"/>
                <a:cs typeface="Times New Roman"/>
              </a:rPr>
              <a:t>p</a:t>
            </a:r>
            <a:r>
              <a:rPr sz="2200" spc="-10" dirty="0">
                <a:latin typeface="Times New Roman"/>
                <a:cs typeface="Times New Roman"/>
              </a:rPr>
              <a:t>ossible</a:t>
            </a:r>
            <a:r>
              <a:rPr sz="2200" spc="-15" dirty="0">
                <a:latin typeface="Times New Roman"/>
                <a:cs typeface="Times New Roman"/>
              </a:rPr>
              <a:t> and</a:t>
            </a:r>
            <a:r>
              <a:rPr sz="2200" spc="-5" dirty="0">
                <a:latin typeface="Times New Roman"/>
                <a:cs typeface="Times New Roman"/>
              </a:rPr>
              <a:t> </a:t>
            </a:r>
            <a:r>
              <a:rPr sz="2200" spc="-10" dirty="0">
                <a:latin typeface="Times New Roman"/>
                <a:cs typeface="Times New Roman"/>
              </a:rPr>
              <a:t>total</a:t>
            </a:r>
            <a:r>
              <a:rPr sz="2200" spc="-5" dirty="0">
                <a:latin typeface="Times New Roman"/>
                <a:cs typeface="Times New Roman"/>
              </a:rPr>
              <a:t> </a:t>
            </a:r>
            <a:r>
              <a:rPr sz="2200" spc="-15" dirty="0">
                <a:latin typeface="Times New Roman"/>
                <a:cs typeface="Times New Roman"/>
              </a:rPr>
              <a:t>h</a:t>
            </a:r>
            <a:r>
              <a:rPr sz="2200" spc="-10" dirty="0">
                <a:latin typeface="Times New Roman"/>
                <a:cs typeface="Times New Roman"/>
              </a:rPr>
              <a:t>ost</a:t>
            </a:r>
            <a:r>
              <a:rPr sz="2200" spc="-15" dirty="0">
                <a:latin typeface="Times New Roman"/>
                <a:cs typeface="Times New Roman"/>
              </a:rPr>
              <a:t> =</a:t>
            </a:r>
            <a:r>
              <a:rPr sz="2200" spc="-5" dirty="0">
                <a:latin typeface="Times New Roman"/>
                <a:cs typeface="Times New Roman"/>
              </a:rPr>
              <a:t> </a:t>
            </a:r>
            <a:r>
              <a:rPr sz="2200" dirty="0">
                <a:latin typeface="Times New Roman"/>
                <a:cs typeface="Times New Roman"/>
              </a:rPr>
              <a:t>2</a:t>
            </a:r>
            <a:r>
              <a:rPr sz="2175" baseline="24904" dirty="0">
                <a:latin typeface="Times New Roman"/>
                <a:cs typeface="Times New Roman"/>
              </a:rPr>
              <a:t>1</a:t>
            </a:r>
            <a:r>
              <a:rPr sz="2175" spc="7" baseline="24904" dirty="0">
                <a:latin typeface="Times New Roman"/>
                <a:cs typeface="Times New Roman"/>
              </a:rPr>
              <a:t>6</a:t>
            </a:r>
            <a:r>
              <a:rPr sz="2175" baseline="24904" dirty="0">
                <a:latin typeface="Times New Roman"/>
                <a:cs typeface="Times New Roman"/>
              </a:rPr>
              <a:t> </a:t>
            </a:r>
            <a:r>
              <a:rPr sz="2175" spc="-247" baseline="24904" dirty="0">
                <a:latin typeface="Times New Roman"/>
                <a:cs typeface="Times New Roman"/>
              </a:rPr>
              <a:t> </a:t>
            </a:r>
            <a:r>
              <a:rPr sz="2200" spc="-10" dirty="0">
                <a:latin typeface="Times New Roman"/>
                <a:cs typeface="Times New Roman"/>
              </a:rPr>
              <a:t>in</a:t>
            </a:r>
            <a:r>
              <a:rPr sz="2200" spc="-5" dirty="0">
                <a:latin typeface="Times New Roman"/>
                <a:cs typeface="Times New Roman"/>
              </a:rPr>
              <a:t> </a:t>
            </a:r>
            <a:r>
              <a:rPr sz="2200" spc="-20" dirty="0">
                <a:latin typeface="Times New Roman"/>
                <a:cs typeface="Times New Roman"/>
              </a:rPr>
              <a:t>e</a:t>
            </a:r>
            <a:r>
              <a:rPr sz="2200" spc="-10" dirty="0">
                <a:latin typeface="Times New Roman"/>
                <a:cs typeface="Times New Roman"/>
              </a:rPr>
              <a:t>a</a:t>
            </a:r>
            <a:r>
              <a:rPr sz="2200" spc="-20" dirty="0">
                <a:latin typeface="Times New Roman"/>
                <a:cs typeface="Times New Roman"/>
              </a:rPr>
              <a:t>c</a:t>
            </a:r>
            <a:r>
              <a:rPr sz="2200" spc="-15" dirty="0">
                <a:latin typeface="Times New Roman"/>
                <a:cs typeface="Times New Roman"/>
              </a:rPr>
              <a:t>h</a:t>
            </a:r>
            <a:endParaRPr sz="2200" dirty="0">
              <a:latin typeface="Times New Roman"/>
              <a:cs typeface="Times New Roman"/>
            </a:endParaRPr>
          </a:p>
          <a:p>
            <a:pPr marL="355600">
              <a:lnSpc>
                <a:spcPct val="100000"/>
              </a:lnSpc>
            </a:pPr>
            <a:r>
              <a:rPr sz="2200" spc="-15" dirty="0">
                <a:latin typeface="Times New Roman"/>
                <a:cs typeface="Times New Roman"/>
              </a:rPr>
              <a:t>Networ</a:t>
            </a:r>
            <a:r>
              <a:rPr sz="2200" spc="-10" dirty="0">
                <a:latin typeface="Times New Roman"/>
                <a:cs typeface="Times New Roman"/>
              </a:rPr>
              <a:t>k.</a:t>
            </a:r>
            <a:endParaRPr sz="2200" dirty="0">
              <a:latin typeface="Times New Roman"/>
              <a:cs typeface="Times New Roman"/>
            </a:endParaRPr>
          </a:p>
          <a:p>
            <a:pPr marL="355600" indent="-342900">
              <a:lnSpc>
                <a:spcPct val="100000"/>
              </a:lnSpc>
              <a:buFont typeface="Arial"/>
              <a:buChar char="•"/>
              <a:tabLst>
                <a:tab pos="355600" algn="l"/>
              </a:tabLst>
            </a:pPr>
            <a:r>
              <a:rPr sz="2200" spc="-15" dirty="0">
                <a:latin typeface="Times New Roman"/>
                <a:cs typeface="Times New Roman"/>
              </a:rPr>
              <a:t>Def</a:t>
            </a:r>
            <a:r>
              <a:rPr sz="2200" spc="-20" dirty="0">
                <a:latin typeface="Times New Roman"/>
                <a:cs typeface="Times New Roman"/>
              </a:rPr>
              <a:t>a</a:t>
            </a:r>
            <a:r>
              <a:rPr sz="2200" spc="-10" dirty="0">
                <a:latin typeface="Times New Roman"/>
                <a:cs typeface="Times New Roman"/>
              </a:rPr>
              <a:t>ult</a:t>
            </a:r>
            <a:r>
              <a:rPr sz="2200" spc="10" dirty="0">
                <a:latin typeface="Times New Roman"/>
                <a:cs typeface="Times New Roman"/>
              </a:rPr>
              <a:t> </a:t>
            </a:r>
            <a:r>
              <a:rPr sz="2200" spc="-10" dirty="0">
                <a:latin typeface="Times New Roman"/>
                <a:cs typeface="Times New Roman"/>
              </a:rPr>
              <a:t>subnet</a:t>
            </a:r>
            <a:r>
              <a:rPr sz="2200" spc="-5" dirty="0">
                <a:latin typeface="Times New Roman"/>
                <a:cs typeface="Times New Roman"/>
              </a:rPr>
              <a:t> </a:t>
            </a:r>
            <a:r>
              <a:rPr sz="2200" spc="-45" dirty="0">
                <a:latin typeface="Times New Roman"/>
                <a:cs typeface="Times New Roman"/>
              </a:rPr>
              <a:t>m</a:t>
            </a:r>
            <a:r>
              <a:rPr sz="2200" spc="-10" dirty="0">
                <a:latin typeface="Times New Roman"/>
                <a:cs typeface="Times New Roman"/>
              </a:rPr>
              <a:t>ask</a:t>
            </a:r>
            <a:r>
              <a:rPr sz="2200" spc="10"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0" dirty="0">
                <a:latin typeface="Times New Roman"/>
                <a:cs typeface="Times New Roman"/>
              </a:rPr>
              <a:t>2</a:t>
            </a:r>
            <a:r>
              <a:rPr sz="2200" spc="-15" dirty="0">
                <a:latin typeface="Times New Roman"/>
                <a:cs typeface="Times New Roman"/>
              </a:rPr>
              <a:t>5</a:t>
            </a:r>
            <a:r>
              <a:rPr sz="2200" spc="-10" dirty="0">
                <a:latin typeface="Times New Roman"/>
                <a:cs typeface="Times New Roman"/>
              </a:rPr>
              <a:t>5.2</a:t>
            </a:r>
            <a:r>
              <a:rPr sz="2200" spc="-15" dirty="0">
                <a:latin typeface="Times New Roman"/>
                <a:cs typeface="Times New Roman"/>
              </a:rPr>
              <a:t>5</a:t>
            </a:r>
            <a:r>
              <a:rPr sz="2200" spc="-10" dirty="0">
                <a:latin typeface="Times New Roman"/>
                <a:cs typeface="Times New Roman"/>
              </a:rPr>
              <a:t>5.0.0</a:t>
            </a:r>
            <a:endParaRPr sz="2200" dirty="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182" y="762000"/>
            <a:ext cx="79986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Autonomous System</a:t>
            </a:r>
            <a:endParaRPr sz="4400" b="1" dirty="0">
              <a:solidFill>
                <a:schemeClr val="accent1"/>
              </a:solidFill>
              <a:latin typeface="Calibri Light"/>
              <a:cs typeface="Calibri Light"/>
            </a:endParaRPr>
          </a:p>
        </p:txBody>
      </p:sp>
      <p:sp>
        <p:nvSpPr>
          <p:cNvPr id="5" name="TextBox 4">
            <a:extLst>
              <a:ext uri="{FF2B5EF4-FFF2-40B4-BE49-F238E27FC236}">
                <a16:creationId xmlns:a16="http://schemas.microsoft.com/office/drawing/2014/main" id="{FA515CEA-AD03-DE82-3D90-D70197B34E05}"/>
              </a:ext>
            </a:extLst>
          </p:cNvPr>
          <p:cNvSpPr txBox="1"/>
          <p:nvPr/>
        </p:nvSpPr>
        <p:spPr>
          <a:xfrm>
            <a:off x="572691" y="1600200"/>
            <a:ext cx="7809309" cy="5016758"/>
          </a:xfrm>
          <a:prstGeom prst="rect">
            <a:avLst/>
          </a:prstGeom>
          <a:noFill/>
        </p:spPr>
        <p:txBody>
          <a:bodyPr wrap="square">
            <a:spAutoFit/>
          </a:bodyPr>
          <a:lstStyle/>
          <a:p>
            <a:pPr marL="342900" indent="-342900">
              <a:buFont typeface="Arial" panose="020B0604020202020204" pitchFamily="34" charset="0"/>
              <a:buChar char="•"/>
            </a:pPr>
            <a:r>
              <a:rPr lang="en-US" sz="2000" dirty="0"/>
              <a:t>An Autonomous System (AS) is a group of network devices, such as routers, that are under a single administrative control and have a common routing policy. </a:t>
            </a:r>
          </a:p>
          <a:p>
            <a:endParaRPr lang="en-US" sz="2000" dirty="0"/>
          </a:p>
          <a:p>
            <a:pPr marL="342900" indent="-342900">
              <a:buFont typeface="Arial" panose="020B0604020202020204" pitchFamily="34" charset="0"/>
              <a:buChar char="•"/>
            </a:pPr>
            <a:r>
              <a:rPr lang="en-US" sz="2000" dirty="0"/>
              <a:t>An Autonomous System (AS) is a collection of IP networks and routers under the control of a single organization, which follows a single, consistent routing policy.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Each AS is assigned a unique Autonomous System Number (ASN) by a central authority (e.g., IANA or regional Internet registries like APNIC, ARIN, etc.).</a:t>
            </a:r>
          </a:p>
          <a:p>
            <a:endParaRPr lang="en-US" sz="2000" dirty="0"/>
          </a:p>
          <a:p>
            <a:pPr marL="285750" indent="-285750">
              <a:buFont typeface="Arial" panose="020B0604020202020204" pitchFamily="34" charset="0"/>
              <a:buChar char="•"/>
            </a:pPr>
            <a:r>
              <a:rPr lang="en-US" sz="2000" dirty="0"/>
              <a:t>ASes are a fundamental building block of the internet's routing infrastructure, and they play a critical role in determining the paths that data takes as it travels across the internet. Within an AS, routing decisions are made based on the policies of the network administrator.</a:t>
            </a:r>
          </a:p>
        </p:txBody>
      </p:sp>
    </p:spTree>
    <p:extLst>
      <p:ext uri="{BB962C8B-B14F-4D97-AF65-F5344CB8AC3E}">
        <p14:creationId xmlns:p14="http://schemas.microsoft.com/office/powerpoint/2010/main" val="8658785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810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Routing</a:t>
            </a:r>
            <a:endParaRPr sz="4400" b="1" dirty="0">
              <a:solidFill>
                <a:schemeClr val="accent1"/>
              </a:solidFill>
              <a:latin typeface="Calibri Light"/>
              <a:cs typeface="Calibri Light"/>
            </a:endParaRPr>
          </a:p>
        </p:txBody>
      </p:sp>
      <p:sp>
        <p:nvSpPr>
          <p:cNvPr id="5" name="TextBox 4">
            <a:extLst>
              <a:ext uri="{FF2B5EF4-FFF2-40B4-BE49-F238E27FC236}">
                <a16:creationId xmlns:a16="http://schemas.microsoft.com/office/drawing/2014/main" id="{CA2FA337-FFAE-7127-E589-BA91762C755E}"/>
              </a:ext>
            </a:extLst>
          </p:cNvPr>
          <p:cNvSpPr txBox="1"/>
          <p:nvPr/>
        </p:nvSpPr>
        <p:spPr>
          <a:xfrm>
            <a:off x="444910" y="1152465"/>
            <a:ext cx="8305800" cy="544508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Routing is the process of determining the best path for data to travel between two or more networked devices. When data is transmitted over a network, it is broken up into packets, each of which contains a destination address. The routing process determines the path that each packet should take to reach its destination.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Different algorithms and protocols can be used to figure out how to best route data packets, and which nodes should be used. </a:t>
            </a:r>
          </a:p>
          <a:p>
            <a:pPr marL="355600" marR="5080" indent="-342900">
              <a:lnSpc>
                <a:spcPct val="100000"/>
              </a:lnSpc>
              <a:spcBef>
                <a:spcPts val="705"/>
              </a:spcBef>
              <a:buFont typeface="Arial"/>
              <a:buChar char="•"/>
              <a:tabLst>
                <a:tab pos="355600" algn="l"/>
              </a:tabLst>
            </a:pPr>
            <a:r>
              <a:rPr lang="en-US" b="1" dirty="0">
                <a:latin typeface="Times New Roman" panose="02020603050405020304" pitchFamily="18" charset="0"/>
                <a:cs typeface="Times New Roman" panose="02020603050405020304" pitchFamily="18" charset="0"/>
              </a:rPr>
              <a:t>Key Terms:</a:t>
            </a:r>
          </a:p>
          <a:p>
            <a:pPr lvl="1">
              <a:lnSpc>
                <a:spcPct val="150000"/>
              </a:lnSpc>
            </a:pPr>
            <a:r>
              <a:rPr lang="en-US" b="1" dirty="0">
                <a:latin typeface="Times New Roman" panose="02020603050405020304" pitchFamily="18" charset="0"/>
                <a:cs typeface="Times New Roman" panose="02020603050405020304" pitchFamily="18" charset="0"/>
              </a:rPr>
              <a:t>Router</a:t>
            </a:r>
            <a:r>
              <a:rPr lang="en-US" dirty="0">
                <a:latin typeface="Times New Roman" panose="02020603050405020304" pitchFamily="18" charset="0"/>
                <a:cs typeface="Times New Roman" panose="02020603050405020304" pitchFamily="18" charset="0"/>
              </a:rPr>
              <a:t>: A device that forwards packets between networks.</a:t>
            </a:r>
          </a:p>
          <a:p>
            <a:pPr lvl="1">
              <a:lnSpc>
                <a:spcPct val="150000"/>
              </a:lnSpc>
            </a:pPr>
            <a:r>
              <a:rPr lang="en-US" b="1" dirty="0">
                <a:latin typeface="Times New Roman" panose="02020603050405020304" pitchFamily="18" charset="0"/>
                <a:cs typeface="Times New Roman" panose="02020603050405020304" pitchFamily="18" charset="0"/>
              </a:rPr>
              <a:t>Routing Table</a:t>
            </a:r>
            <a:r>
              <a:rPr lang="en-US" dirty="0">
                <a:latin typeface="Times New Roman" panose="02020603050405020304" pitchFamily="18" charset="0"/>
                <a:cs typeface="Times New Roman" panose="02020603050405020304" pitchFamily="18" charset="0"/>
              </a:rPr>
              <a:t>: A data table stored in a router that lists the routes to particular network destinations.</a:t>
            </a:r>
          </a:p>
          <a:p>
            <a:pPr lvl="1">
              <a:lnSpc>
                <a:spcPct val="150000"/>
              </a:lnSpc>
            </a:pPr>
            <a:r>
              <a:rPr lang="en-US" b="1" dirty="0">
                <a:latin typeface="Times New Roman" panose="02020603050405020304" pitchFamily="18" charset="0"/>
                <a:cs typeface="Times New Roman" panose="02020603050405020304" pitchFamily="18" charset="0"/>
              </a:rPr>
              <a:t>Hop</a:t>
            </a:r>
            <a:r>
              <a:rPr lang="en-US" dirty="0">
                <a:latin typeface="Times New Roman" panose="02020603050405020304" pitchFamily="18" charset="0"/>
                <a:cs typeface="Times New Roman" panose="02020603050405020304" pitchFamily="18" charset="0"/>
              </a:rPr>
              <a:t>: A step from one router to the next in a path.</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following are the different types of routing: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Static Vs Dynamic Routing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Unicast Vs Multicast Routing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Interior Vs Exterior Routing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Link State Vs Distance Vector Routing</a:t>
            </a:r>
          </a:p>
        </p:txBody>
      </p:sp>
    </p:spTree>
    <p:extLst>
      <p:ext uri="{BB962C8B-B14F-4D97-AF65-F5344CB8AC3E}">
        <p14:creationId xmlns:p14="http://schemas.microsoft.com/office/powerpoint/2010/main" val="2295915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62" y="3048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Static Vs Dynamic Routing</a:t>
            </a:r>
          </a:p>
        </p:txBody>
      </p:sp>
      <p:sp>
        <p:nvSpPr>
          <p:cNvPr id="4" name="TextBox 3">
            <a:extLst>
              <a:ext uri="{FF2B5EF4-FFF2-40B4-BE49-F238E27FC236}">
                <a16:creationId xmlns:a16="http://schemas.microsoft.com/office/drawing/2014/main" id="{224FF824-5F6F-2439-3AA2-46E0FB4DF9F8}"/>
              </a:ext>
            </a:extLst>
          </p:cNvPr>
          <p:cNvSpPr txBox="1"/>
          <p:nvPr/>
        </p:nvSpPr>
        <p:spPr>
          <a:xfrm>
            <a:off x="384465" y="1295400"/>
            <a:ext cx="8378536" cy="5170646"/>
          </a:xfrm>
          <a:prstGeom prst="rect">
            <a:avLst/>
          </a:prstGeom>
          <a:noFill/>
        </p:spPr>
        <p:txBody>
          <a:bodyPr wrap="square">
            <a:spAutoFit/>
          </a:bodyPr>
          <a:lstStyle/>
          <a:p>
            <a:pPr marL="285750" indent="-285750">
              <a:buFont typeface="Arial" panose="020B0604020202020204" pitchFamily="34" charset="0"/>
              <a:buChar char="•"/>
            </a:pPr>
            <a:r>
              <a:rPr lang="en-US" dirty="0"/>
              <a:t>Static routing is a method of configuring the network routing manually by the network administrator. In this method, the network administrator configures the routing table on each network device with static routes, which specify the next hop for data packets to travel to reach their destination.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600" b="1" dirty="0"/>
              <a:t>Advantages –</a:t>
            </a:r>
          </a:p>
          <a:p>
            <a:pPr marL="742950" lvl="1" indent="-285750">
              <a:buFont typeface="Arial" panose="020B0604020202020204" pitchFamily="34" charset="0"/>
              <a:buChar char="•"/>
            </a:pPr>
            <a:r>
              <a:rPr lang="en-US" sz="1600" dirty="0"/>
              <a:t>simple and efficient for small networks with a fixed topology that do not change frequently. </a:t>
            </a:r>
          </a:p>
          <a:p>
            <a:pPr marL="742950" lvl="1" indent="-285750">
              <a:buFont typeface="Arial" panose="020B0604020202020204" pitchFamily="34" charset="0"/>
              <a:buChar char="•"/>
            </a:pPr>
            <a:r>
              <a:rPr lang="en-US" sz="1600" dirty="0"/>
              <a:t>No routing overhead for router CPU which means a cheaper router can be used to do routing.</a:t>
            </a:r>
          </a:p>
          <a:p>
            <a:pPr marL="742950" lvl="1" indent="-285750">
              <a:buFont typeface="Arial" panose="020B0604020202020204" pitchFamily="34" charset="0"/>
              <a:buChar char="•"/>
            </a:pPr>
            <a:r>
              <a:rPr lang="en-US" sz="1600" dirty="0"/>
              <a:t>It adds security because only administrator can allow routing to networks only.</a:t>
            </a:r>
          </a:p>
          <a:p>
            <a:pPr marL="285750" indent="-285750">
              <a:buFont typeface="Arial" panose="020B0604020202020204" pitchFamily="34" charset="0"/>
              <a:buChar char="•"/>
            </a:pPr>
            <a:r>
              <a:rPr lang="en-US" sz="1600" b="1" dirty="0"/>
              <a:t>Disadvantage –</a:t>
            </a:r>
          </a:p>
          <a:p>
            <a:pPr marL="742950" lvl="1" indent="-285750">
              <a:buFont typeface="Arial" panose="020B0604020202020204" pitchFamily="34" charset="0"/>
              <a:buChar char="•"/>
            </a:pPr>
            <a:r>
              <a:rPr lang="en-US" sz="1600" dirty="0"/>
              <a:t>For a large network, it is a hectic task for administrator to manually add each route for the network in the routing table on each router.</a:t>
            </a:r>
          </a:p>
          <a:p>
            <a:pPr marL="742950" lvl="1" indent="-285750">
              <a:buFont typeface="Arial" panose="020B0604020202020204" pitchFamily="34" charset="0"/>
              <a:buChar char="•"/>
            </a:pPr>
            <a:r>
              <a:rPr lang="en-US" sz="1600" dirty="0"/>
              <a:t>The administrator should have good knowledge of the topology. If a new administrator comes, then he must manually add each route so he should have very good knowledge of the routes of the topology.</a:t>
            </a:r>
          </a:p>
          <a:p>
            <a:pPr marL="742950" lvl="1" indent="-285750">
              <a:buFont typeface="Arial" panose="020B0604020202020204" pitchFamily="34" charset="0"/>
              <a:buChar char="•"/>
            </a:pPr>
            <a:r>
              <a:rPr lang="en-US" sz="1600" dirty="0"/>
              <a:t>Static routing does not adapt to changes in the network topology and requires manual intervention to update the routing table if changes occur, which can be time-consuming and error-prone.</a:t>
            </a:r>
          </a:p>
        </p:txBody>
      </p:sp>
    </p:spTree>
    <p:extLst>
      <p:ext uri="{BB962C8B-B14F-4D97-AF65-F5344CB8AC3E}">
        <p14:creationId xmlns:p14="http://schemas.microsoft.com/office/powerpoint/2010/main" val="39835715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Static Vs Dynamic Routing</a:t>
            </a:r>
          </a:p>
        </p:txBody>
      </p:sp>
      <p:sp>
        <p:nvSpPr>
          <p:cNvPr id="5" name="TextBox 4">
            <a:extLst>
              <a:ext uri="{FF2B5EF4-FFF2-40B4-BE49-F238E27FC236}">
                <a16:creationId xmlns:a16="http://schemas.microsoft.com/office/drawing/2014/main" id="{4DBF1985-7C06-580E-1852-CD736EC662C0}"/>
              </a:ext>
            </a:extLst>
          </p:cNvPr>
          <p:cNvSpPr txBox="1"/>
          <p:nvPr/>
        </p:nvSpPr>
        <p:spPr>
          <a:xfrm>
            <a:off x="533400" y="1676400"/>
            <a:ext cx="7772400" cy="3693319"/>
          </a:xfrm>
          <a:prstGeom prst="rect">
            <a:avLst/>
          </a:prstGeom>
          <a:noFill/>
        </p:spPr>
        <p:txBody>
          <a:bodyPr wrap="square">
            <a:spAutoFit/>
          </a:bodyPr>
          <a:lstStyle/>
          <a:p>
            <a:pPr marL="285750" indent="-285750">
              <a:buFont typeface="Arial" panose="020B0604020202020204" pitchFamily="34" charset="0"/>
              <a:buChar char="•"/>
            </a:pPr>
            <a:r>
              <a:rPr lang="en-US" b="1" dirty="0"/>
              <a:t>Dynamic routing</a:t>
            </a:r>
            <a:r>
              <a:rPr lang="en-US" dirty="0"/>
              <a:t>, on the other hand, is a method of exchanging routing information automatically between network devices using routing protocols.</a:t>
            </a:r>
          </a:p>
          <a:p>
            <a:endParaRPr lang="en-US" dirty="0"/>
          </a:p>
          <a:p>
            <a:pPr marL="285750" indent="-285750">
              <a:buFont typeface="Arial" panose="020B0604020202020204" pitchFamily="34" charset="0"/>
              <a:buChar char="•"/>
            </a:pPr>
            <a:r>
              <a:rPr lang="en-US" dirty="0"/>
              <a:t>In this method, the network devices exchange information about the network topology and use algorithms to calculate the best path for data packets to travel to their destination. </a:t>
            </a:r>
          </a:p>
          <a:p>
            <a:endParaRPr lang="en-US" dirty="0"/>
          </a:p>
          <a:p>
            <a:pPr marL="285750" indent="-285750">
              <a:buFont typeface="Arial" panose="020B0604020202020204" pitchFamily="34" charset="0"/>
              <a:buChar char="•"/>
            </a:pPr>
            <a:r>
              <a:rPr lang="en-US" dirty="0"/>
              <a:t>Dynamic routing is more flexible than static routing and can adapt to changes in the network topology, such as the addition or removal of network devices or links, without requiring manual intervention. </a:t>
            </a:r>
          </a:p>
          <a:p>
            <a:endParaRPr lang="en-US" dirty="0"/>
          </a:p>
          <a:p>
            <a:pPr marL="285750" indent="-285750">
              <a:buFont typeface="Arial" panose="020B0604020202020204" pitchFamily="34" charset="0"/>
              <a:buChar char="•"/>
            </a:pPr>
            <a:r>
              <a:rPr lang="en-US" dirty="0"/>
              <a:t>Examples of dynamic routing protocols include OSPF (Open Shortest Path First), BGP (Border Gateway Protocol), and RIP (Routing Information Protocol).</a:t>
            </a:r>
          </a:p>
        </p:txBody>
      </p:sp>
    </p:spTree>
    <p:extLst>
      <p:ext uri="{BB962C8B-B14F-4D97-AF65-F5344CB8AC3E}">
        <p14:creationId xmlns:p14="http://schemas.microsoft.com/office/powerpoint/2010/main" val="9747110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3DBB-00FD-82D9-D935-0AE48916BBF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8AD69B9-F4A4-52AD-154A-8296CB20D735}"/>
              </a:ext>
            </a:extLst>
          </p:cNvPr>
          <p:cNvSpPr txBox="1">
            <a:spLocks noGrp="1"/>
          </p:cNvSpPr>
          <p:nvPr>
            <p:ph type="title"/>
          </p:nvPr>
        </p:nvSpPr>
        <p:spPr>
          <a:xfrm>
            <a:off x="609600" y="762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Static Vs Dynamic Routing</a:t>
            </a:r>
          </a:p>
        </p:txBody>
      </p:sp>
      <p:graphicFrame>
        <p:nvGraphicFramePr>
          <p:cNvPr id="3" name="Table 2">
            <a:extLst>
              <a:ext uri="{FF2B5EF4-FFF2-40B4-BE49-F238E27FC236}">
                <a16:creationId xmlns:a16="http://schemas.microsoft.com/office/drawing/2014/main" id="{4C10E696-DA25-51C7-9CCA-F100DAC2A245}"/>
              </a:ext>
            </a:extLst>
          </p:cNvPr>
          <p:cNvGraphicFramePr>
            <a:graphicFrameLocks noGrp="1"/>
          </p:cNvGraphicFramePr>
          <p:nvPr/>
        </p:nvGraphicFramePr>
        <p:xfrm>
          <a:off x="956035" y="838200"/>
          <a:ext cx="5945982" cy="5671402"/>
        </p:xfrm>
        <a:graphic>
          <a:graphicData uri="http://schemas.openxmlformats.org/drawingml/2006/table">
            <a:tbl>
              <a:tblPr firstRow="1" bandRow="1">
                <a:tableStyleId>{5C22544A-7EE6-4342-B048-85BDC9FD1C3A}</a:tableStyleId>
              </a:tblPr>
              <a:tblGrid>
                <a:gridCol w="1981994">
                  <a:extLst>
                    <a:ext uri="{9D8B030D-6E8A-4147-A177-3AD203B41FA5}">
                      <a16:colId xmlns:a16="http://schemas.microsoft.com/office/drawing/2014/main" val="2325658808"/>
                    </a:ext>
                  </a:extLst>
                </a:gridCol>
                <a:gridCol w="1981994">
                  <a:extLst>
                    <a:ext uri="{9D8B030D-6E8A-4147-A177-3AD203B41FA5}">
                      <a16:colId xmlns:a16="http://schemas.microsoft.com/office/drawing/2014/main" val="1737300473"/>
                    </a:ext>
                  </a:extLst>
                </a:gridCol>
                <a:gridCol w="1981994">
                  <a:extLst>
                    <a:ext uri="{9D8B030D-6E8A-4147-A177-3AD203B41FA5}">
                      <a16:colId xmlns:a16="http://schemas.microsoft.com/office/drawing/2014/main" val="519618286"/>
                    </a:ext>
                  </a:extLst>
                </a:gridCol>
              </a:tblGrid>
              <a:tr h="297926">
                <a:tc>
                  <a:txBody>
                    <a:bodyPr/>
                    <a:lstStyle/>
                    <a:p>
                      <a:pPr>
                        <a:buNone/>
                      </a:pPr>
                      <a:r>
                        <a:rPr lang="en-US" sz="1400" dirty="0"/>
                        <a:t>Feature</a:t>
                      </a:r>
                    </a:p>
                  </a:txBody>
                  <a:tcPr anchor="ctr"/>
                </a:tc>
                <a:tc>
                  <a:txBody>
                    <a:bodyPr/>
                    <a:lstStyle/>
                    <a:p>
                      <a:pPr>
                        <a:buNone/>
                      </a:pPr>
                      <a:r>
                        <a:rPr lang="en-US" sz="1400" b="1"/>
                        <a:t>Static Routing</a:t>
                      </a:r>
                      <a:endParaRPr lang="en-US" sz="1400"/>
                    </a:p>
                  </a:txBody>
                  <a:tcPr anchor="ctr"/>
                </a:tc>
                <a:tc>
                  <a:txBody>
                    <a:bodyPr/>
                    <a:lstStyle/>
                    <a:p>
                      <a:pPr>
                        <a:buNone/>
                      </a:pPr>
                      <a:r>
                        <a:rPr lang="en-US" sz="1400" b="1"/>
                        <a:t>Dynamic Routing</a:t>
                      </a:r>
                      <a:endParaRPr lang="en-US" sz="1400"/>
                    </a:p>
                  </a:txBody>
                  <a:tcPr anchor="ctr"/>
                </a:tc>
                <a:extLst>
                  <a:ext uri="{0D108BD9-81ED-4DB2-BD59-A6C34878D82A}">
                    <a16:rowId xmlns:a16="http://schemas.microsoft.com/office/drawing/2014/main" val="3823090162"/>
                  </a:ext>
                </a:extLst>
              </a:tr>
              <a:tr h="954997">
                <a:tc>
                  <a:txBody>
                    <a:bodyPr/>
                    <a:lstStyle/>
                    <a:p>
                      <a:pPr>
                        <a:buNone/>
                      </a:pPr>
                      <a:r>
                        <a:rPr lang="en-US" sz="1400" b="1"/>
                        <a:t>Definition</a:t>
                      </a:r>
                      <a:endParaRPr lang="en-US" sz="1400"/>
                    </a:p>
                  </a:txBody>
                  <a:tcPr anchor="ctr"/>
                </a:tc>
                <a:tc>
                  <a:txBody>
                    <a:bodyPr/>
                    <a:lstStyle/>
                    <a:p>
                      <a:pPr>
                        <a:buNone/>
                      </a:pPr>
                      <a:r>
                        <a:rPr lang="en-US" sz="1400" dirty="0"/>
                        <a:t>Routes are manually configured by a network admin.</a:t>
                      </a:r>
                    </a:p>
                  </a:txBody>
                  <a:tcPr anchor="ctr"/>
                </a:tc>
                <a:tc>
                  <a:txBody>
                    <a:bodyPr/>
                    <a:lstStyle/>
                    <a:p>
                      <a:pPr>
                        <a:buNone/>
                      </a:pPr>
                      <a:r>
                        <a:rPr lang="en-US" sz="1400"/>
                        <a:t>Routes are learned and updated automatically using routing protocols.</a:t>
                      </a:r>
                    </a:p>
                  </a:txBody>
                  <a:tcPr anchor="ctr"/>
                </a:tc>
                <a:extLst>
                  <a:ext uri="{0D108BD9-81ED-4DB2-BD59-A6C34878D82A}">
                    <a16:rowId xmlns:a16="http://schemas.microsoft.com/office/drawing/2014/main" val="2890102028"/>
                  </a:ext>
                </a:extLst>
              </a:tr>
              <a:tr h="734612">
                <a:tc>
                  <a:txBody>
                    <a:bodyPr/>
                    <a:lstStyle/>
                    <a:p>
                      <a:pPr>
                        <a:buNone/>
                      </a:pPr>
                      <a:r>
                        <a:rPr lang="en-US" sz="1400" b="1"/>
                        <a:t>Configuration</a:t>
                      </a:r>
                      <a:endParaRPr lang="en-US" sz="1400"/>
                    </a:p>
                  </a:txBody>
                  <a:tcPr anchor="ctr"/>
                </a:tc>
                <a:tc>
                  <a:txBody>
                    <a:bodyPr/>
                    <a:lstStyle/>
                    <a:p>
                      <a:pPr>
                        <a:buNone/>
                      </a:pPr>
                      <a:r>
                        <a:rPr lang="en-US" sz="1400"/>
                        <a:t>Manual</a:t>
                      </a:r>
                    </a:p>
                  </a:txBody>
                  <a:tcPr anchor="ctr"/>
                </a:tc>
                <a:tc>
                  <a:txBody>
                    <a:bodyPr/>
                    <a:lstStyle/>
                    <a:p>
                      <a:pPr>
                        <a:buNone/>
                      </a:pPr>
                      <a:r>
                        <a:rPr lang="en-US" sz="1400"/>
                        <a:t>Automatic via routing protocols (e.g., RIP, OSPF)</a:t>
                      </a:r>
                    </a:p>
                  </a:txBody>
                  <a:tcPr anchor="ctr"/>
                </a:tc>
                <a:extLst>
                  <a:ext uri="{0D108BD9-81ED-4DB2-BD59-A6C34878D82A}">
                    <a16:rowId xmlns:a16="http://schemas.microsoft.com/office/drawing/2014/main" val="3697003252"/>
                  </a:ext>
                </a:extLst>
              </a:tr>
              <a:tr h="954997">
                <a:tc>
                  <a:txBody>
                    <a:bodyPr/>
                    <a:lstStyle/>
                    <a:p>
                      <a:pPr>
                        <a:buNone/>
                      </a:pPr>
                      <a:r>
                        <a:rPr lang="en-US" sz="1400" b="1"/>
                        <a:t>Routing Table Update</a:t>
                      </a:r>
                      <a:endParaRPr lang="en-US" sz="1400"/>
                    </a:p>
                  </a:txBody>
                  <a:tcPr anchor="ctr"/>
                </a:tc>
                <a:tc>
                  <a:txBody>
                    <a:bodyPr/>
                    <a:lstStyle/>
                    <a:p>
                      <a:pPr>
                        <a:buNone/>
                      </a:pPr>
                      <a:r>
                        <a:rPr lang="en-US" sz="1400"/>
                        <a:t>Only changes if the admin updates it</a:t>
                      </a:r>
                    </a:p>
                  </a:txBody>
                  <a:tcPr anchor="ctr"/>
                </a:tc>
                <a:tc>
                  <a:txBody>
                    <a:bodyPr/>
                    <a:lstStyle/>
                    <a:p>
                      <a:pPr>
                        <a:buNone/>
                      </a:pPr>
                      <a:r>
                        <a:rPr lang="en-US" sz="1400" dirty="0"/>
                        <a:t>Updates dynamically based on network conditions</a:t>
                      </a:r>
                    </a:p>
                  </a:txBody>
                  <a:tcPr anchor="ctr"/>
                </a:tc>
                <a:extLst>
                  <a:ext uri="{0D108BD9-81ED-4DB2-BD59-A6C34878D82A}">
                    <a16:rowId xmlns:a16="http://schemas.microsoft.com/office/drawing/2014/main" val="3782280930"/>
                  </a:ext>
                </a:extLst>
              </a:tr>
              <a:tr h="514229">
                <a:tc>
                  <a:txBody>
                    <a:bodyPr/>
                    <a:lstStyle/>
                    <a:p>
                      <a:pPr>
                        <a:buNone/>
                      </a:pPr>
                      <a:r>
                        <a:rPr lang="en-US" sz="1400" b="1"/>
                        <a:t>Protocols Used</a:t>
                      </a:r>
                      <a:endParaRPr lang="en-US" sz="1400"/>
                    </a:p>
                  </a:txBody>
                  <a:tcPr anchor="ctr"/>
                </a:tc>
                <a:tc>
                  <a:txBody>
                    <a:bodyPr/>
                    <a:lstStyle/>
                    <a:p>
                      <a:pPr>
                        <a:buNone/>
                      </a:pPr>
                      <a:r>
                        <a:rPr lang="en-US" sz="1400"/>
                        <a:t>No protocol needed</a:t>
                      </a:r>
                    </a:p>
                  </a:txBody>
                  <a:tcPr anchor="ctr"/>
                </a:tc>
                <a:tc>
                  <a:txBody>
                    <a:bodyPr/>
                    <a:lstStyle/>
                    <a:p>
                      <a:pPr>
                        <a:buNone/>
                      </a:pPr>
                      <a:r>
                        <a:rPr lang="en-US" sz="1400" dirty="0"/>
                        <a:t>Uses RIP, OSPF, EIGRP, BGP, etc.</a:t>
                      </a:r>
                    </a:p>
                  </a:txBody>
                  <a:tcPr anchor="ctr"/>
                </a:tc>
                <a:extLst>
                  <a:ext uri="{0D108BD9-81ED-4DB2-BD59-A6C34878D82A}">
                    <a16:rowId xmlns:a16="http://schemas.microsoft.com/office/drawing/2014/main" val="3021909881"/>
                  </a:ext>
                </a:extLst>
              </a:tr>
              <a:tr h="734612">
                <a:tc>
                  <a:txBody>
                    <a:bodyPr/>
                    <a:lstStyle/>
                    <a:p>
                      <a:pPr>
                        <a:buNone/>
                      </a:pPr>
                      <a:r>
                        <a:rPr lang="en-US" sz="1400" b="1"/>
                        <a:t>Scalability</a:t>
                      </a:r>
                      <a:endParaRPr lang="en-US" sz="1400"/>
                    </a:p>
                  </a:txBody>
                  <a:tcPr anchor="ctr"/>
                </a:tc>
                <a:tc>
                  <a:txBody>
                    <a:bodyPr/>
                    <a:lstStyle/>
                    <a:p>
                      <a:pPr>
                        <a:buNone/>
                      </a:pPr>
                      <a:r>
                        <a:rPr lang="en-US" sz="1400"/>
                        <a:t>Poor — hard to manage large networks</a:t>
                      </a:r>
                    </a:p>
                  </a:txBody>
                  <a:tcPr anchor="ctr"/>
                </a:tc>
                <a:tc>
                  <a:txBody>
                    <a:bodyPr/>
                    <a:lstStyle/>
                    <a:p>
                      <a:pPr>
                        <a:buNone/>
                      </a:pPr>
                      <a:r>
                        <a:rPr lang="en-US" sz="1400" dirty="0"/>
                        <a:t>Good — suitable for large, complex networks</a:t>
                      </a:r>
                    </a:p>
                  </a:txBody>
                  <a:tcPr anchor="ctr"/>
                </a:tc>
                <a:extLst>
                  <a:ext uri="{0D108BD9-81ED-4DB2-BD59-A6C34878D82A}">
                    <a16:rowId xmlns:a16="http://schemas.microsoft.com/office/drawing/2014/main" val="2306992327"/>
                  </a:ext>
                </a:extLst>
              </a:tr>
              <a:tr h="734612">
                <a:tc>
                  <a:txBody>
                    <a:bodyPr/>
                    <a:lstStyle/>
                    <a:p>
                      <a:pPr>
                        <a:buNone/>
                      </a:pPr>
                      <a:r>
                        <a:rPr lang="en-US" sz="1400" b="1"/>
                        <a:t>Security</a:t>
                      </a:r>
                      <a:endParaRPr lang="en-US" sz="1400"/>
                    </a:p>
                  </a:txBody>
                  <a:tcPr anchor="ctr"/>
                </a:tc>
                <a:tc>
                  <a:txBody>
                    <a:bodyPr/>
                    <a:lstStyle/>
                    <a:p>
                      <a:pPr>
                        <a:buNone/>
                      </a:pPr>
                      <a:r>
                        <a:rPr lang="en-US" sz="1400"/>
                        <a:t>More secure — no external updates</a:t>
                      </a:r>
                    </a:p>
                  </a:txBody>
                  <a:tcPr anchor="ctr"/>
                </a:tc>
                <a:tc>
                  <a:txBody>
                    <a:bodyPr/>
                    <a:lstStyle/>
                    <a:p>
                      <a:pPr>
                        <a:buNone/>
                      </a:pPr>
                      <a:r>
                        <a:rPr lang="en-US" sz="1400"/>
                        <a:t>Less secure — vulnerable to route poisoning, spoofing</a:t>
                      </a:r>
                    </a:p>
                  </a:txBody>
                  <a:tcPr anchor="ctr"/>
                </a:tc>
                <a:extLst>
                  <a:ext uri="{0D108BD9-81ED-4DB2-BD59-A6C34878D82A}">
                    <a16:rowId xmlns:a16="http://schemas.microsoft.com/office/drawing/2014/main" val="1247105495"/>
                  </a:ext>
                </a:extLst>
              </a:tr>
              <a:tr h="734612">
                <a:tc>
                  <a:txBody>
                    <a:bodyPr/>
                    <a:lstStyle/>
                    <a:p>
                      <a:pPr>
                        <a:buNone/>
                      </a:pPr>
                      <a:r>
                        <a:rPr lang="en-US" sz="1400" b="1"/>
                        <a:t>Maintenance</a:t>
                      </a:r>
                      <a:endParaRPr lang="en-US" sz="1400"/>
                    </a:p>
                  </a:txBody>
                  <a:tcPr anchor="ctr"/>
                </a:tc>
                <a:tc>
                  <a:txBody>
                    <a:bodyPr/>
                    <a:lstStyle/>
                    <a:p>
                      <a:pPr>
                        <a:buNone/>
                      </a:pPr>
                      <a:r>
                        <a:rPr lang="en-US" sz="1400"/>
                        <a:t>High — must update routes manually</a:t>
                      </a:r>
                    </a:p>
                  </a:txBody>
                  <a:tcPr anchor="ctr"/>
                </a:tc>
                <a:tc>
                  <a:txBody>
                    <a:bodyPr/>
                    <a:lstStyle/>
                    <a:p>
                      <a:pPr>
                        <a:buNone/>
                      </a:pPr>
                      <a:r>
                        <a:rPr lang="en-US" sz="1400" dirty="0"/>
                        <a:t>Low — routes updated automatically</a:t>
                      </a:r>
                    </a:p>
                  </a:txBody>
                  <a:tcPr anchor="ctr"/>
                </a:tc>
                <a:extLst>
                  <a:ext uri="{0D108BD9-81ED-4DB2-BD59-A6C34878D82A}">
                    <a16:rowId xmlns:a16="http://schemas.microsoft.com/office/drawing/2014/main" val="2831062813"/>
                  </a:ext>
                </a:extLst>
              </a:tr>
            </a:tbl>
          </a:graphicData>
        </a:graphic>
      </p:graphicFrame>
    </p:spTree>
    <p:extLst>
      <p:ext uri="{BB962C8B-B14F-4D97-AF65-F5344CB8AC3E}">
        <p14:creationId xmlns:p14="http://schemas.microsoft.com/office/powerpoint/2010/main" val="1579727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Unicast Vs Multicast Routing</a:t>
            </a:r>
          </a:p>
        </p:txBody>
      </p:sp>
      <p:sp>
        <p:nvSpPr>
          <p:cNvPr id="5" name="TextBox 4">
            <a:extLst>
              <a:ext uri="{FF2B5EF4-FFF2-40B4-BE49-F238E27FC236}">
                <a16:creationId xmlns:a16="http://schemas.microsoft.com/office/drawing/2014/main" id="{CA2FA337-FFAE-7127-E589-BA91762C755E}"/>
              </a:ext>
            </a:extLst>
          </p:cNvPr>
          <p:cNvSpPr txBox="1"/>
          <p:nvPr/>
        </p:nvSpPr>
        <p:spPr>
          <a:xfrm>
            <a:off x="457200" y="1600200"/>
            <a:ext cx="8305800" cy="3416320"/>
          </a:xfrm>
          <a:prstGeom prst="rect">
            <a:avLst/>
          </a:prstGeom>
          <a:noFill/>
        </p:spPr>
        <p:txBody>
          <a:bodyPr wrap="square">
            <a:spAutoFit/>
          </a:bodyPr>
          <a:lstStyle/>
          <a:p>
            <a:pPr marL="285750" indent="-285750">
              <a:buFont typeface="Arial" panose="020B0604020202020204" pitchFamily="34" charset="0"/>
              <a:buChar char="•"/>
            </a:pPr>
            <a:r>
              <a:rPr lang="en-US" dirty="0"/>
              <a:t>Unicast routing is a method of transmitting data packets from a single sender to a single receiver. In this method, the data packet is sent to a specific IP address, and the network devices along the way use routing protocols to forward the packet to its destination. This method is commonly used for communication between two devices, such as a web browser requesting a web page from a server.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Multicast routing, on the other hand, is a method of transmitting data packets from a single sender to multiple receivers. In this method, the data packet is sent to a group of IP addresses, and the network devices along the way use multicast routing protocols to replicate and forward the packet to all the devices in the group. This method is commonly used for streaming media, such as video or audio, to multiple devices at the same time.</a:t>
            </a:r>
          </a:p>
        </p:txBody>
      </p:sp>
    </p:spTree>
    <p:extLst>
      <p:ext uri="{BB962C8B-B14F-4D97-AF65-F5344CB8AC3E}">
        <p14:creationId xmlns:p14="http://schemas.microsoft.com/office/powerpoint/2010/main" val="1843060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4848E-F4BD-5911-D525-547DBB2B92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1985CB7-52E1-30FA-80AD-FC47BC0F076B}"/>
              </a:ext>
            </a:extLst>
          </p:cNvPr>
          <p:cNvSpPr txBox="1">
            <a:spLocks noGrp="1"/>
          </p:cNvSpPr>
          <p:nvPr>
            <p:ph type="title"/>
          </p:nvPr>
        </p:nvSpPr>
        <p:spPr>
          <a:xfrm>
            <a:off x="609600" y="152400"/>
            <a:ext cx="67794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Unicast Vs Multicast Routing</a:t>
            </a:r>
          </a:p>
        </p:txBody>
      </p:sp>
      <p:graphicFrame>
        <p:nvGraphicFramePr>
          <p:cNvPr id="3" name="Table 2">
            <a:extLst>
              <a:ext uri="{FF2B5EF4-FFF2-40B4-BE49-F238E27FC236}">
                <a16:creationId xmlns:a16="http://schemas.microsoft.com/office/drawing/2014/main" id="{EB4ACAE9-5429-7A38-A6EC-D99C1F438CEB}"/>
              </a:ext>
            </a:extLst>
          </p:cNvPr>
          <p:cNvGraphicFramePr>
            <a:graphicFrameLocks noGrp="1"/>
          </p:cNvGraphicFramePr>
          <p:nvPr/>
        </p:nvGraphicFramePr>
        <p:xfrm>
          <a:off x="685800" y="1066800"/>
          <a:ext cx="6931818" cy="5064130"/>
        </p:xfrm>
        <a:graphic>
          <a:graphicData uri="http://schemas.openxmlformats.org/drawingml/2006/table">
            <a:tbl>
              <a:tblPr firstRow="1" bandRow="1">
                <a:tableStyleId>{5C22544A-7EE6-4342-B048-85BDC9FD1C3A}</a:tableStyleId>
              </a:tblPr>
              <a:tblGrid>
                <a:gridCol w="2310606">
                  <a:extLst>
                    <a:ext uri="{9D8B030D-6E8A-4147-A177-3AD203B41FA5}">
                      <a16:colId xmlns:a16="http://schemas.microsoft.com/office/drawing/2014/main" val="221509553"/>
                    </a:ext>
                  </a:extLst>
                </a:gridCol>
                <a:gridCol w="2310606">
                  <a:extLst>
                    <a:ext uri="{9D8B030D-6E8A-4147-A177-3AD203B41FA5}">
                      <a16:colId xmlns:a16="http://schemas.microsoft.com/office/drawing/2014/main" val="3709076264"/>
                    </a:ext>
                  </a:extLst>
                </a:gridCol>
                <a:gridCol w="2310606">
                  <a:extLst>
                    <a:ext uri="{9D8B030D-6E8A-4147-A177-3AD203B41FA5}">
                      <a16:colId xmlns:a16="http://schemas.microsoft.com/office/drawing/2014/main" val="1396618118"/>
                    </a:ext>
                  </a:extLst>
                </a:gridCol>
              </a:tblGrid>
              <a:tr h="271840">
                <a:tc>
                  <a:txBody>
                    <a:bodyPr/>
                    <a:lstStyle/>
                    <a:p>
                      <a:pPr>
                        <a:buNone/>
                      </a:pPr>
                      <a:r>
                        <a:rPr lang="en-US" sz="1400" dirty="0">
                          <a:latin typeface="Times New Roman" panose="02020603050405020304" pitchFamily="18" charset="0"/>
                          <a:cs typeface="Times New Roman" panose="02020603050405020304" pitchFamily="18" charset="0"/>
                        </a:rPr>
                        <a:t>Feature</a:t>
                      </a:r>
                    </a:p>
                  </a:txBody>
                  <a:tcPr anchor="ctr"/>
                </a:tc>
                <a:tc>
                  <a:txBody>
                    <a:bodyPr/>
                    <a:lstStyle/>
                    <a:p>
                      <a:pPr>
                        <a:buNone/>
                      </a:pPr>
                      <a:r>
                        <a:rPr lang="en-US" sz="1400">
                          <a:latin typeface="Times New Roman" panose="02020603050405020304" pitchFamily="18" charset="0"/>
                          <a:cs typeface="Times New Roman" panose="02020603050405020304" pitchFamily="18" charset="0"/>
                        </a:rPr>
                        <a:t>Unicast Routing</a:t>
                      </a:r>
                    </a:p>
                  </a:txBody>
                  <a:tcPr anchor="ctr"/>
                </a:tc>
                <a:tc>
                  <a:txBody>
                    <a:bodyPr/>
                    <a:lstStyle/>
                    <a:p>
                      <a:pPr>
                        <a:buNone/>
                      </a:pPr>
                      <a:r>
                        <a:rPr lang="en-US" sz="1400">
                          <a:latin typeface="Times New Roman" panose="02020603050405020304" pitchFamily="18" charset="0"/>
                          <a:cs typeface="Times New Roman" panose="02020603050405020304" pitchFamily="18" charset="0"/>
                        </a:rPr>
                        <a:t>Multicast Routing</a:t>
                      </a:r>
                    </a:p>
                  </a:txBody>
                  <a:tcPr anchor="ctr"/>
                </a:tc>
                <a:extLst>
                  <a:ext uri="{0D108BD9-81ED-4DB2-BD59-A6C34878D82A}">
                    <a16:rowId xmlns:a16="http://schemas.microsoft.com/office/drawing/2014/main" val="3085666458"/>
                  </a:ext>
                </a:extLst>
              </a:tr>
              <a:tr h="1062648">
                <a:tc>
                  <a:txBody>
                    <a:bodyPr/>
                    <a:lstStyle/>
                    <a:p>
                      <a:pPr>
                        <a:buNone/>
                      </a:pPr>
                      <a:r>
                        <a:rPr lang="en-US" sz="1400" b="1" dirty="0">
                          <a:latin typeface="Times New Roman" panose="02020603050405020304" pitchFamily="18" charset="0"/>
                          <a:cs typeface="Times New Roman" panose="02020603050405020304" pitchFamily="18" charset="0"/>
                        </a:rPr>
                        <a:t>Definition</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Sends packets from one sender to </a:t>
                      </a:r>
                      <a:r>
                        <a:rPr lang="en-US" sz="1400" b="1" dirty="0">
                          <a:latin typeface="Times New Roman" panose="02020603050405020304" pitchFamily="18" charset="0"/>
                          <a:cs typeface="Times New Roman" panose="02020603050405020304" pitchFamily="18" charset="0"/>
                        </a:rPr>
                        <a:t>one specific receiver</a:t>
                      </a:r>
                      <a:r>
                        <a:rPr lang="en-US" sz="1400" dirty="0">
                          <a:latin typeface="Times New Roman" panose="02020603050405020304" pitchFamily="18" charset="0"/>
                          <a:cs typeface="Times New Roman" panose="02020603050405020304" pitchFamily="18" charset="0"/>
                        </a:rPr>
                        <a:t> (one-to-one).</a:t>
                      </a:r>
                    </a:p>
                  </a:txBody>
                  <a:tcPr anchor="ctr"/>
                </a:tc>
                <a:tc>
                  <a:txBody>
                    <a:bodyPr/>
                    <a:lstStyle/>
                    <a:p>
                      <a:pPr>
                        <a:buNone/>
                      </a:pPr>
                      <a:r>
                        <a:rPr lang="en-US" sz="1400">
                          <a:latin typeface="Times New Roman" panose="02020603050405020304" pitchFamily="18" charset="0"/>
                          <a:cs typeface="Times New Roman" panose="02020603050405020304" pitchFamily="18" charset="0"/>
                        </a:rPr>
                        <a:t>Sends packets from one sender to </a:t>
                      </a:r>
                      <a:r>
                        <a:rPr lang="en-US" sz="1400" b="1">
                          <a:latin typeface="Times New Roman" panose="02020603050405020304" pitchFamily="18" charset="0"/>
                          <a:cs typeface="Times New Roman" panose="02020603050405020304" pitchFamily="18" charset="0"/>
                        </a:rPr>
                        <a:t>multiple selected receivers</a:t>
                      </a:r>
                      <a:r>
                        <a:rPr lang="en-US" sz="1400">
                          <a:latin typeface="Times New Roman" panose="02020603050405020304" pitchFamily="18" charset="0"/>
                          <a:cs typeface="Times New Roman" panose="02020603050405020304" pitchFamily="18" charset="0"/>
                        </a:rPr>
                        <a:t> (one-to-many).</a:t>
                      </a:r>
                    </a:p>
                  </a:txBody>
                  <a:tcPr anchor="ctr"/>
                </a:tc>
                <a:extLst>
                  <a:ext uri="{0D108BD9-81ED-4DB2-BD59-A6C34878D82A}">
                    <a16:rowId xmlns:a16="http://schemas.microsoft.com/office/drawing/2014/main" val="101114837"/>
                  </a:ext>
                </a:extLst>
              </a:tr>
              <a:tr h="469542">
                <a:tc>
                  <a:txBody>
                    <a:bodyPr/>
                    <a:lstStyle/>
                    <a:p>
                      <a:pPr>
                        <a:buNone/>
                      </a:pPr>
                      <a:r>
                        <a:rPr lang="en-US" sz="1400" b="1" dirty="0">
                          <a:latin typeface="Times New Roman" panose="02020603050405020304" pitchFamily="18" charset="0"/>
                          <a:cs typeface="Times New Roman" panose="02020603050405020304" pitchFamily="18" charset="0"/>
                        </a:rPr>
                        <a:t>Communication Type</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400">
                          <a:latin typeface="Times New Roman" panose="02020603050405020304" pitchFamily="18" charset="0"/>
                          <a:cs typeface="Times New Roman" panose="02020603050405020304" pitchFamily="18" charset="0"/>
                        </a:rPr>
                        <a:t>One-to-one</a:t>
                      </a:r>
                    </a:p>
                  </a:txBody>
                  <a:tcPr anchor="ctr"/>
                </a:tc>
                <a:tc>
                  <a:txBody>
                    <a:bodyPr/>
                    <a:lstStyle/>
                    <a:p>
                      <a:pPr>
                        <a:buNone/>
                      </a:pPr>
                      <a:r>
                        <a:rPr lang="en-US" sz="1400">
                          <a:latin typeface="Times New Roman" panose="02020603050405020304" pitchFamily="18" charset="0"/>
                          <a:cs typeface="Times New Roman" panose="02020603050405020304" pitchFamily="18" charset="0"/>
                        </a:rPr>
                        <a:t>One-to-many</a:t>
                      </a:r>
                    </a:p>
                  </a:txBody>
                  <a:tcPr anchor="ctr"/>
                </a:tc>
                <a:extLst>
                  <a:ext uri="{0D108BD9-81ED-4DB2-BD59-A6C34878D82A}">
                    <a16:rowId xmlns:a16="http://schemas.microsoft.com/office/drawing/2014/main" val="335178096"/>
                  </a:ext>
                </a:extLst>
              </a:tr>
              <a:tr h="864946">
                <a:tc>
                  <a:txBody>
                    <a:bodyPr/>
                    <a:lstStyle/>
                    <a:p>
                      <a:pPr>
                        <a:buNone/>
                      </a:pPr>
                      <a:r>
                        <a:rPr lang="en-US" sz="1400" b="1">
                          <a:latin typeface="Times New Roman" panose="02020603050405020304" pitchFamily="18" charset="0"/>
                          <a:cs typeface="Times New Roman" panose="02020603050405020304" pitchFamily="18" charset="0"/>
                        </a:rPr>
                        <a:t>Packet Delivery</a:t>
                      </a:r>
                      <a:endParaRPr lang="en-US" sz="1400">
                        <a:latin typeface="Times New Roman" panose="02020603050405020304" pitchFamily="18" charset="0"/>
                        <a:cs typeface="Times New Roman" panose="02020603050405020304" pitchFamily="18" charset="0"/>
                      </a:endParaRP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One packet per destination</a:t>
                      </a: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One packet sent once, duplicated by routers only when needed</a:t>
                      </a:r>
                    </a:p>
                  </a:txBody>
                  <a:tcPr anchor="ctr"/>
                </a:tc>
                <a:extLst>
                  <a:ext uri="{0D108BD9-81ED-4DB2-BD59-A6C34878D82A}">
                    <a16:rowId xmlns:a16="http://schemas.microsoft.com/office/drawing/2014/main" val="3799726293"/>
                  </a:ext>
                </a:extLst>
              </a:tr>
              <a:tr h="830003">
                <a:tc>
                  <a:txBody>
                    <a:bodyPr/>
                    <a:lstStyle/>
                    <a:p>
                      <a:pPr>
                        <a:buNone/>
                      </a:pPr>
                      <a:r>
                        <a:rPr lang="en-US" sz="1400" b="1">
                          <a:latin typeface="Times New Roman" panose="02020603050405020304" pitchFamily="18" charset="0"/>
                          <a:cs typeface="Times New Roman" panose="02020603050405020304" pitchFamily="18" charset="0"/>
                        </a:rPr>
                        <a:t>Addressing</a:t>
                      </a:r>
                      <a:endParaRPr lang="en-US" sz="1400">
                        <a:latin typeface="Times New Roman" panose="02020603050405020304" pitchFamily="18" charset="0"/>
                        <a:cs typeface="Times New Roman" panose="02020603050405020304" pitchFamily="18" charset="0"/>
                      </a:endParaRPr>
                    </a:p>
                  </a:txBody>
                  <a:tcPr anchor="ctr"/>
                </a:tc>
                <a:tc>
                  <a:txBody>
                    <a:bodyPr/>
                    <a:lstStyle/>
                    <a:p>
                      <a:pPr>
                        <a:buNone/>
                      </a:pPr>
                      <a:r>
                        <a:rPr lang="en-US" sz="1400">
                          <a:latin typeface="Times New Roman" panose="02020603050405020304" pitchFamily="18" charset="0"/>
                          <a:cs typeface="Times New Roman" panose="02020603050405020304" pitchFamily="18" charset="0"/>
                        </a:rPr>
                        <a:t>Uses </a:t>
                      </a:r>
                      <a:r>
                        <a:rPr lang="en-US" sz="1400" b="1">
                          <a:latin typeface="Times New Roman" panose="02020603050405020304" pitchFamily="18" charset="0"/>
                          <a:cs typeface="Times New Roman" panose="02020603050405020304" pitchFamily="18" charset="0"/>
                        </a:rPr>
                        <a:t>unicast IP addresses</a:t>
                      </a:r>
                      <a:r>
                        <a:rPr lang="en-US" sz="1400">
                          <a:latin typeface="Times New Roman" panose="02020603050405020304" pitchFamily="18" charset="0"/>
                          <a:cs typeface="Times New Roman" panose="02020603050405020304" pitchFamily="18" charset="0"/>
                        </a:rPr>
                        <a:t> (e.g., 192.168.1.1)</a:t>
                      </a:r>
                    </a:p>
                  </a:txBody>
                  <a:tcPr anchor="ctr"/>
                </a:tc>
                <a:tc>
                  <a:txBody>
                    <a:bodyPr/>
                    <a:lstStyle/>
                    <a:p>
                      <a:pPr>
                        <a:buNone/>
                      </a:pPr>
                      <a:r>
                        <a:rPr lang="en-US" sz="1400">
                          <a:latin typeface="Times New Roman" panose="02020603050405020304" pitchFamily="18" charset="0"/>
                          <a:cs typeface="Times New Roman" panose="02020603050405020304" pitchFamily="18" charset="0"/>
                        </a:rPr>
                        <a:t>Uses </a:t>
                      </a:r>
                      <a:r>
                        <a:rPr lang="en-US" sz="1400" b="1">
                          <a:latin typeface="Times New Roman" panose="02020603050405020304" pitchFamily="18" charset="0"/>
                          <a:cs typeface="Times New Roman" panose="02020603050405020304" pitchFamily="18" charset="0"/>
                        </a:rPr>
                        <a:t>multicast IP addresses</a:t>
                      </a:r>
                      <a:r>
                        <a:rPr lang="en-US" sz="1400">
                          <a:latin typeface="Times New Roman" panose="02020603050405020304" pitchFamily="18" charset="0"/>
                          <a:cs typeface="Times New Roman" panose="02020603050405020304" pitchFamily="18" charset="0"/>
                        </a:rPr>
                        <a:t> (224.0.0.0 to 239.255.255.255)</a:t>
                      </a:r>
                    </a:p>
                  </a:txBody>
                  <a:tcPr anchor="ctr"/>
                </a:tc>
                <a:extLst>
                  <a:ext uri="{0D108BD9-81ED-4DB2-BD59-A6C34878D82A}">
                    <a16:rowId xmlns:a16="http://schemas.microsoft.com/office/drawing/2014/main" val="3324726218"/>
                  </a:ext>
                </a:extLst>
              </a:tr>
              <a:tr h="667245">
                <a:tc>
                  <a:txBody>
                    <a:bodyPr/>
                    <a:lstStyle/>
                    <a:p>
                      <a:pPr>
                        <a:buNone/>
                      </a:pPr>
                      <a:r>
                        <a:rPr lang="en-US" sz="1400" b="1">
                          <a:latin typeface="Times New Roman" panose="02020603050405020304" pitchFamily="18" charset="0"/>
                          <a:cs typeface="Times New Roman" panose="02020603050405020304" pitchFamily="18" charset="0"/>
                        </a:rPr>
                        <a:t>Routing Table</a:t>
                      </a:r>
                      <a:endParaRPr lang="en-US" sz="1400">
                        <a:latin typeface="Times New Roman" panose="02020603050405020304" pitchFamily="18" charset="0"/>
                        <a:cs typeface="Times New Roman" panose="02020603050405020304" pitchFamily="18" charset="0"/>
                      </a:endParaRP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Contains entries for each destination</a:t>
                      </a: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Maintains multicast group membership info</a:t>
                      </a:r>
                    </a:p>
                  </a:txBody>
                  <a:tcPr anchor="ctr"/>
                </a:tc>
                <a:extLst>
                  <a:ext uri="{0D108BD9-81ED-4DB2-BD59-A6C34878D82A}">
                    <a16:rowId xmlns:a16="http://schemas.microsoft.com/office/drawing/2014/main" val="321939294"/>
                  </a:ext>
                </a:extLst>
              </a:tr>
              <a:tr h="864946">
                <a:tc>
                  <a:txBody>
                    <a:bodyPr/>
                    <a:lstStyle/>
                    <a:p>
                      <a:pPr>
                        <a:buNone/>
                      </a:pPr>
                      <a:r>
                        <a:rPr lang="en-US" sz="1400" b="1">
                          <a:latin typeface="Times New Roman" panose="02020603050405020304" pitchFamily="18" charset="0"/>
                          <a:cs typeface="Times New Roman" panose="02020603050405020304" pitchFamily="18" charset="0"/>
                        </a:rPr>
                        <a:t>Delivery Model</a:t>
                      </a:r>
                      <a:endParaRPr lang="en-US" sz="1400">
                        <a:latin typeface="Times New Roman" panose="02020603050405020304" pitchFamily="18" charset="0"/>
                        <a:cs typeface="Times New Roman" panose="02020603050405020304" pitchFamily="18" charset="0"/>
                      </a:endParaRPr>
                    </a:p>
                  </a:txBody>
                  <a:tcPr anchor="ctr"/>
                </a:tc>
                <a:tc>
                  <a:txBody>
                    <a:bodyPr/>
                    <a:lstStyle/>
                    <a:p>
                      <a:pPr>
                        <a:buNone/>
                      </a:pPr>
                      <a:r>
                        <a:rPr lang="en-US" sz="1400">
                          <a:latin typeface="Times New Roman" panose="02020603050405020304" pitchFamily="18" charset="0"/>
                          <a:cs typeface="Times New Roman" panose="02020603050405020304" pitchFamily="18" charset="0"/>
                        </a:rPr>
                        <a:t>Direct packet delivery to a single IP</a:t>
                      </a:r>
                    </a:p>
                  </a:txBody>
                  <a:tcPr anchor="ctr"/>
                </a:tc>
                <a:tc>
                  <a:txBody>
                    <a:bodyPr/>
                    <a:lstStyle/>
                    <a:p>
                      <a:pPr>
                        <a:buNone/>
                      </a:pPr>
                      <a:r>
                        <a:rPr lang="en-US" sz="1400" dirty="0">
                          <a:latin typeface="Times New Roman" panose="02020603050405020304" pitchFamily="18" charset="0"/>
                          <a:cs typeface="Times New Roman" panose="02020603050405020304" pitchFamily="18" charset="0"/>
                        </a:rPr>
                        <a:t>Packet replication happens at routers to reach group members</a:t>
                      </a:r>
                    </a:p>
                  </a:txBody>
                  <a:tcPr anchor="ctr"/>
                </a:tc>
                <a:extLst>
                  <a:ext uri="{0D108BD9-81ED-4DB2-BD59-A6C34878D82A}">
                    <a16:rowId xmlns:a16="http://schemas.microsoft.com/office/drawing/2014/main" val="2443355926"/>
                  </a:ext>
                </a:extLst>
              </a:tr>
            </a:tbl>
          </a:graphicData>
        </a:graphic>
      </p:graphicFrame>
    </p:spTree>
    <p:extLst>
      <p:ext uri="{BB962C8B-B14F-4D97-AF65-F5344CB8AC3E}">
        <p14:creationId xmlns:p14="http://schemas.microsoft.com/office/powerpoint/2010/main" val="15466899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182" y="762000"/>
            <a:ext cx="79986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Interior Vs Exterior Routing</a:t>
            </a:r>
            <a:endParaRPr sz="4400" b="1" dirty="0">
              <a:solidFill>
                <a:schemeClr val="accent1"/>
              </a:solidFill>
              <a:latin typeface="Calibri Light"/>
              <a:cs typeface="Calibri Light"/>
            </a:endParaRPr>
          </a:p>
        </p:txBody>
      </p:sp>
      <p:sp>
        <p:nvSpPr>
          <p:cNvPr id="5" name="TextBox 4">
            <a:extLst>
              <a:ext uri="{FF2B5EF4-FFF2-40B4-BE49-F238E27FC236}">
                <a16:creationId xmlns:a16="http://schemas.microsoft.com/office/drawing/2014/main" id="{FA515CEA-AD03-DE82-3D90-D70197B34E05}"/>
              </a:ext>
            </a:extLst>
          </p:cNvPr>
          <p:cNvSpPr txBox="1"/>
          <p:nvPr/>
        </p:nvSpPr>
        <p:spPr>
          <a:xfrm>
            <a:off x="572691" y="1600200"/>
            <a:ext cx="7352109" cy="3785652"/>
          </a:xfrm>
          <a:prstGeom prst="rect">
            <a:avLst/>
          </a:prstGeom>
          <a:noFill/>
        </p:spPr>
        <p:txBody>
          <a:bodyPr wrap="square">
            <a:spAutoFit/>
          </a:bodyPr>
          <a:lstStyle/>
          <a:p>
            <a:pPr marL="285750" indent="-285750">
              <a:buFont typeface="Arial" panose="020B0604020202020204" pitchFamily="34" charset="0"/>
              <a:buChar char="•"/>
            </a:pPr>
            <a:r>
              <a:rPr lang="en-US" sz="2000" b="1" dirty="0"/>
              <a:t>Interior routing </a:t>
            </a:r>
            <a:r>
              <a:rPr lang="en-US" sz="2000" dirty="0"/>
              <a:t>is a Routing mechanism which is used to find network path information within an Autonomous System. Known Interior Routing Protocols are Routing Information Protocol (RIP), Interior Gateway Routing Protocol (IGRP), Open Shortest Path First (OSPF), etc.</a:t>
            </a:r>
          </a:p>
          <a:p>
            <a:endParaRPr lang="en-US" sz="2000" dirty="0"/>
          </a:p>
          <a:p>
            <a:pPr marL="285750" indent="-285750">
              <a:buFont typeface="Arial" panose="020B0604020202020204" pitchFamily="34" charset="0"/>
              <a:buChar char="•"/>
            </a:pPr>
            <a:r>
              <a:rPr lang="en-US" sz="2000" b="1" dirty="0"/>
              <a:t>Exterior routing </a:t>
            </a:r>
            <a:r>
              <a:rPr lang="en-US" sz="2000" dirty="0"/>
              <a:t>is a Routing mechanism which is used to find network path information between different Autonomous Systems. Exterior Routing Protocols are commonly used on the Internet to exchange routing table information. There is only one Exterior routing protocol exists now and it is Border Gateway Protocol (BGP).</a:t>
            </a:r>
          </a:p>
        </p:txBody>
      </p:sp>
    </p:spTree>
    <p:extLst>
      <p:ext uri="{BB962C8B-B14F-4D97-AF65-F5344CB8AC3E}">
        <p14:creationId xmlns:p14="http://schemas.microsoft.com/office/powerpoint/2010/main" val="37258952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5E61D-7183-24B1-12D0-ECB534137E6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4174C2B-EF63-110D-0503-52F54C597F9D}"/>
              </a:ext>
            </a:extLst>
          </p:cNvPr>
          <p:cNvSpPr txBox="1">
            <a:spLocks noGrp="1"/>
          </p:cNvSpPr>
          <p:nvPr>
            <p:ph type="title"/>
          </p:nvPr>
        </p:nvSpPr>
        <p:spPr>
          <a:xfrm>
            <a:off x="533400" y="152400"/>
            <a:ext cx="79986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Interior Vs Exterior Routing</a:t>
            </a:r>
            <a:endParaRPr sz="4400" b="1" dirty="0">
              <a:solidFill>
                <a:schemeClr val="accent1"/>
              </a:solidFill>
              <a:latin typeface="Calibri Light"/>
              <a:cs typeface="Calibri Light"/>
            </a:endParaRPr>
          </a:p>
        </p:txBody>
      </p:sp>
      <p:graphicFrame>
        <p:nvGraphicFramePr>
          <p:cNvPr id="3" name="Table 2">
            <a:extLst>
              <a:ext uri="{FF2B5EF4-FFF2-40B4-BE49-F238E27FC236}">
                <a16:creationId xmlns:a16="http://schemas.microsoft.com/office/drawing/2014/main" id="{27D18D6C-DD6F-2CE2-4593-F70033B0CF66}"/>
              </a:ext>
            </a:extLst>
          </p:cNvPr>
          <p:cNvGraphicFramePr>
            <a:graphicFrameLocks noGrp="1"/>
          </p:cNvGraphicFramePr>
          <p:nvPr/>
        </p:nvGraphicFramePr>
        <p:xfrm>
          <a:off x="609600" y="1219200"/>
          <a:ext cx="7620000" cy="510540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1801596614"/>
                    </a:ext>
                  </a:extLst>
                </a:gridCol>
                <a:gridCol w="2540000">
                  <a:extLst>
                    <a:ext uri="{9D8B030D-6E8A-4147-A177-3AD203B41FA5}">
                      <a16:colId xmlns:a16="http://schemas.microsoft.com/office/drawing/2014/main" val="212327117"/>
                    </a:ext>
                  </a:extLst>
                </a:gridCol>
                <a:gridCol w="2540000">
                  <a:extLst>
                    <a:ext uri="{9D8B030D-6E8A-4147-A177-3AD203B41FA5}">
                      <a16:colId xmlns:a16="http://schemas.microsoft.com/office/drawing/2014/main" val="1837453256"/>
                    </a:ext>
                  </a:extLst>
                </a:gridCol>
              </a:tblGrid>
              <a:tr h="415127">
                <a:tc>
                  <a:txBody>
                    <a:bodyPr/>
                    <a:lstStyle/>
                    <a:p>
                      <a:pPr>
                        <a:buNone/>
                      </a:pPr>
                      <a:r>
                        <a:rPr lang="en-US" sz="1400" dirty="0"/>
                        <a:t>Feature</a:t>
                      </a:r>
                    </a:p>
                  </a:txBody>
                  <a:tcPr anchor="ctr"/>
                </a:tc>
                <a:tc>
                  <a:txBody>
                    <a:bodyPr/>
                    <a:lstStyle/>
                    <a:p>
                      <a:pPr>
                        <a:buNone/>
                      </a:pPr>
                      <a:r>
                        <a:rPr lang="en-US" sz="1400" b="1" dirty="0"/>
                        <a:t>Interior Routing (IGP)</a:t>
                      </a:r>
                      <a:endParaRPr lang="en-US" sz="1400" dirty="0"/>
                    </a:p>
                  </a:txBody>
                  <a:tcPr anchor="ctr"/>
                </a:tc>
                <a:tc>
                  <a:txBody>
                    <a:bodyPr/>
                    <a:lstStyle/>
                    <a:p>
                      <a:pPr>
                        <a:buNone/>
                      </a:pPr>
                      <a:r>
                        <a:rPr lang="en-US" sz="1400" b="1"/>
                        <a:t>Exterior Routing (EGP)</a:t>
                      </a:r>
                      <a:endParaRPr lang="en-US" sz="1400"/>
                    </a:p>
                  </a:txBody>
                  <a:tcPr anchor="ctr"/>
                </a:tc>
                <a:extLst>
                  <a:ext uri="{0D108BD9-81ED-4DB2-BD59-A6C34878D82A}">
                    <a16:rowId xmlns:a16="http://schemas.microsoft.com/office/drawing/2014/main" val="1598879330"/>
                  </a:ext>
                </a:extLst>
              </a:tr>
              <a:tr h="919348">
                <a:tc>
                  <a:txBody>
                    <a:bodyPr/>
                    <a:lstStyle/>
                    <a:p>
                      <a:pPr>
                        <a:buNone/>
                      </a:pPr>
                      <a:r>
                        <a:rPr lang="en-US" sz="1400" b="1"/>
                        <a:t>Scope</a:t>
                      </a:r>
                      <a:endParaRPr lang="en-US" sz="1400"/>
                    </a:p>
                  </a:txBody>
                  <a:tcPr anchor="ctr"/>
                </a:tc>
                <a:tc>
                  <a:txBody>
                    <a:bodyPr/>
                    <a:lstStyle/>
                    <a:p>
                      <a:pPr>
                        <a:buNone/>
                      </a:pPr>
                      <a:r>
                        <a:rPr lang="en-US" sz="1400" dirty="0"/>
                        <a:t>Operates </a:t>
                      </a:r>
                      <a:r>
                        <a:rPr lang="en-US" sz="1400" b="1" dirty="0"/>
                        <a:t>within a single Autonomous System (AS)</a:t>
                      </a:r>
                      <a:endParaRPr lang="en-US" sz="1400" dirty="0"/>
                    </a:p>
                  </a:txBody>
                  <a:tcPr anchor="ctr"/>
                </a:tc>
                <a:tc>
                  <a:txBody>
                    <a:bodyPr/>
                    <a:lstStyle/>
                    <a:p>
                      <a:pPr>
                        <a:buNone/>
                      </a:pPr>
                      <a:r>
                        <a:rPr lang="en-US" sz="1400" dirty="0"/>
                        <a:t>Operates </a:t>
                      </a:r>
                      <a:r>
                        <a:rPr lang="en-US" sz="1400" b="1" dirty="0"/>
                        <a:t>between different Autonomous Systems (</a:t>
                      </a:r>
                      <a:r>
                        <a:rPr lang="en-US" sz="1400" b="1" dirty="0" err="1"/>
                        <a:t>ASes</a:t>
                      </a:r>
                      <a:r>
                        <a:rPr lang="en-US" sz="1400" b="1" dirty="0"/>
                        <a:t>)</a:t>
                      </a:r>
                      <a:endParaRPr lang="en-US" sz="1400" dirty="0"/>
                    </a:p>
                  </a:txBody>
                  <a:tcPr anchor="ctr"/>
                </a:tc>
                <a:extLst>
                  <a:ext uri="{0D108BD9-81ED-4DB2-BD59-A6C34878D82A}">
                    <a16:rowId xmlns:a16="http://schemas.microsoft.com/office/drawing/2014/main" val="170553575"/>
                  </a:ext>
                </a:extLst>
              </a:tr>
              <a:tr h="749993">
                <a:tc>
                  <a:txBody>
                    <a:bodyPr/>
                    <a:lstStyle/>
                    <a:p>
                      <a:pPr>
                        <a:buNone/>
                      </a:pPr>
                      <a:r>
                        <a:rPr lang="en-US" sz="1400" b="1" dirty="0"/>
                        <a:t>Used By</a:t>
                      </a:r>
                      <a:endParaRPr lang="en-US" sz="1400" dirty="0"/>
                    </a:p>
                  </a:txBody>
                  <a:tcPr anchor="ctr"/>
                </a:tc>
                <a:tc>
                  <a:txBody>
                    <a:bodyPr/>
                    <a:lstStyle/>
                    <a:p>
                      <a:pPr>
                        <a:buNone/>
                      </a:pPr>
                      <a:r>
                        <a:rPr lang="en-US" sz="1400"/>
                        <a:t>Enterprises, ISPs (internally)</a:t>
                      </a:r>
                    </a:p>
                  </a:txBody>
                  <a:tcPr anchor="ctr"/>
                </a:tc>
                <a:tc>
                  <a:txBody>
                    <a:bodyPr/>
                    <a:lstStyle/>
                    <a:p>
                      <a:pPr>
                        <a:buNone/>
                      </a:pPr>
                      <a:r>
                        <a:rPr lang="en-US" sz="1400"/>
                        <a:t>ISPs, large-scale Internet backbone providers</a:t>
                      </a:r>
                    </a:p>
                  </a:txBody>
                  <a:tcPr anchor="ctr"/>
                </a:tc>
                <a:extLst>
                  <a:ext uri="{0D108BD9-81ED-4DB2-BD59-A6C34878D82A}">
                    <a16:rowId xmlns:a16="http://schemas.microsoft.com/office/drawing/2014/main" val="95608476"/>
                  </a:ext>
                </a:extLst>
              </a:tr>
              <a:tr h="919348">
                <a:tc>
                  <a:txBody>
                    <a:bodyPr/>
                    <a:lstStyle/>
                    <a:p>
                      <a:pPr>
                        <a:buNone/>
                      </a:pPr>
                      <a:r>
                        <a:rPr lang="en-US" sz="1400" b="1" dirty="0"/>
                        <a:t>Routing Focus</a:t>
                      </a:r>
                      <a:endParaRPr lang="en-US" sz="1400" dirty="0"/>
                    </a:p>
                  </a:txBody>
                  <a:tcPr anchor="ctr"/>
                </a:tc>
                <a:tc>
                  <a:txBody>
                    <a:bodyPr/>
                    <a:lstStyle/>
                    <a:p>
                      <a:pPr>
                        <a:buNone/>
                      </a:pPr>
                      <a:r>
                        <a:rPr lang="en-US" sz="1400" dirty="0"/>
                        <a:t>Optimizes routing </a:t>
                      </a:r>
                      <a:r>
                        <a:rPr lang="en-US" sz="1400" b="1" dirty="0"/>
                        <a:t>inside a network</a:t>
                      </a:r>
                      <a:endParaRPr lang="en-US" sz="1400" dirty="0"/>
                    </a:p>
                  </a:txBody>
                  <a:tcPr anchor="ctr"/>
                </a:tc>
                <a:tc>
                  <a:txBody>
                    <a:bodyPr/>
                    <a:lstStyle/>
                    <a:p>
                      <a:pPr>
                        <a:buNone/>
                      </a:pPr>
                      <a:r>
                        <a:rPr lang="en-US" sz="1400"/>
                        <a:t>Manages routing </a:t>
                      </a:r>
                      <a:r>
                        <a:rPr lang="en-US" sz="1400" b="1"/>
                        <a:t>between networks on the Internet</a:t>
                      </a:r>
                      <a:endParaRPr lang="en-US" sz="1400"/>
                    </a:p>
                  </a:txBody>
                  <a:tcPr anchor="ctr"/>
                </a:tc>
                <a:extLst>
                  <a:ext uri="{0D108BD9-81ED-4DB2-BD59-A6C34878D82A}">
                    <a16:rowId xmlns:a16="http://schemas.microsoft.com/office/drawing/2014/main" val="475045154"/>
                  </a:ext>
                </a:extLst>
              </a:tr>
              <a:tr h="580641">
                <a:tc>
                  <a:txBody>
                    <a:bodyPr/>
                    <a:lstStyle/>
                    <a:p>
                      <a:pPr>
                        <a:buNone/>
                      </a:pPr>
                      <a:r>
                        <a:rPr lang="en-US" sz="1400" b="1" dirty="0"/>
                        <a:t>Common Protocols</a:t>
                      </a:r>
                      <a:endParaRPr lang="en-US" sz="1400" dirty="0"/>
                    </a:p>
                  </a:txBody>
                  <a:tcPr anchor="ctr"/>
                </a:tc>
                <a:tc>
                  <a:txBody>
                    <a:bodyPr/>
                    <a:lstStyle/>
                    <a:p>
                      <a:pPr>
                        <a:buNone/>
                      </a:pPr>
                      <a:r>
                        <a:rPr lang="en-US" sz="1400"/>
                        <a:t>RIP, OSPF, EIGRP, IS-IS</a:t>
                      </a:r>
                    </a:p>
                  </a:txBody>
                  <a:tcPr anchor="ctr"/>
                </a:tc>
                <a:tc>
                  <a:txBody>
                    <a:bodyPr/>
                    <a:lstStyle/>
                    <a:p>
                      <a:pPr>
                        <a:buNone/>
                      </a:pPr>
                      <a:r>
                        <a:rPr lang="en-US" sz="1400" dirty="0"/>
                        <a:t>BGP (Border Gateway Protocol)</a:t>
                      </a:r>
                    </a:p>
                  </a:txBody>
                  <a:tcPr anchor="ctr"/>
                </a:tc>
                <a:extLst>
                  <a:ext uri="{0D108BD9-81ED-4DB2-BD59-A6C34878D82A}">
                    <a16:rowId xmlns:a16="http://schemas.microsoft.com/office/drawing/2014/main" val="1770798534"/>
                  </a:ext>
                </a:extLst>
              </a:tr>
              <a:tr h="770950">
                <a:tc>
                  <a:txBody>
                    <a:bodyPr/>
                    <a:lstStyle/>
                    <a:p>
                      <a:pPr>
                        <a:buNone/>
                      </a:pPr>
                      <a:r>
                        <a:rPr lang="en-US" sz="1400" b="1" dirty="0"/>
                        <a:t>Routing Control</a:t>
                      </a:r>
                      <a:endParaRPr lang="en-US" sz="1400" dirty="0"/>
                    </a:p>
                  </a:txBody>
                  <a:tcPr anchor="ctr"/>
                </a:tc>
                <a:tc>
                  <a:txBody>
                    <a:bodyPr/>
                    <a:lstStyle/>
                    <a:p>
                      <a:pPr>
                        <a:buNone/>
                      </a:pPr>
                      <a:r>
                        <a:rPr lang="en-US" sz="1400"/>
                        <a:t>Fully controlled by a single organization</a:t>
                      </a:r>
                    </a:p>
                  </a:txBody>
                  <a:tcPr anchor="ctr"/>
                </a:tc>
                <a:tc>
                  <a:txBody>
                    <a:bodyPr/>
                    <a:lstStyle/>
                    <a:p>
                      <a:pPr>
                        <a:buNone/>
                      </a:pPr>
                      <a:r>
                        <a:rPr lang="en-US" sz="1400"/>
                        <a:t>Policy-based, partial control across different networks</a:t>
                      </a:r>
                    </a:p>
                  </a:txBody>
                  <a:tcPr anchor="ctr"/>
                </a:tc>
                <a:extLst>
                  <a:ext uri="{0D108BD9-81ED-4DB2-BD59-A6C34878D82A}">
                    <a16:rowId xmlns:a16="http://schemas.microsoft.com/office/drawing/2014/main" val="445441692"/>
                  </a:ext>
                </a:extLst>
              </a:tr>
              <a:tr h="749993">
                <a:tc>
                  <a:txBody>
                    <a:bodyPr/>
                    <a:lstStyle/>
                    <a:p>
                      <a:pPr>
                        <a:buNone/>
                      </a:pPr>
                      <a:r>
                        <a:rPr lang="en-US" sz="1400" b="1" dirty="0"/>
                        <a:t>Complexity</a:t>
                      </a:r>
                      <a:endParaRPr lang="en-US" sz="1400" dirty="0"/>
                    </a:p>
                  </a:txBody>
                  <a:tcPr anchor="ctr"/>
                </a:tc>
                <a:tc>
                  <a:txBody>
                    <a:bodyPr/>
                    <a:lstStyle/>
                    <a:p>
                      <a:pPr>
                        <a:buNone/>
                      </a:pPr>
                      <a:r>
                        <a:rPr lang="en-US" sz="1400"/>
                        <a:t>Simpler to manage</a:t>
                      </a:r>
                    </a:p>
                  </a:txBody>
                  <a:tcPr anchor="ctr"/>
                </a:tc>
                <a:tc>
                  <a:txBody>
                    <a:bodyPr/>
                    <a:lstStyle/>
                    <a:p>
                      <a:pPr>
                        <a:buNone/>
                      </a:pPr>
                      <a:r>
                        <a:rPr lang="en-US" sz="1400" dirty="0"/>
                        <a:t>More complex, requires agreement between </a:t>
                      </a:r>
                      <a:r>
                        <a:rPr lang="en-US" sz="1400" dirty="0" err="1"/>
                        <a:t>ASes</a:t>
                      </a:r>
                      <a:endParaRPr lang="en-US" sz="1400" dirty="0"/>
                    </a:p>
                  </a:txBody>
                  <a:tcPr anchor="ctr"/>
                </a:tc>
                <a:extLst>
                  <a:ext uri="{0D108BD9-81ED-4DB2-BD59-A6C34878D82A}">
                    <a16:rowId xmlns:a16="http://schemas.microsoft.com/office/drawing/2014/main" val="1590326713"/>
                  </a:ext>
                </a:extLst>
              </a:tr>
            </a:tbl>
          </a:graphicData>
        </a:graphic>
      </p:graphicFrame>
    </p:spTree>
    <p:extLst>
      <p:ext uri="{BB962C8B-B14F-4D97-AF65-F5344CB8AC3E}">
        <p14:creationId xmlns:p14="http://schemas.microsoft.com/office/powerpoint/2010/main" val="41405090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182" y="762000"/>
            <a:ext cx="7998618" cy="689612"/>
          </a:xfrm>
          <a:prstGeom prst="rect">
            <a:avLst/>
          </a:prstGeom>
        </p:spPr>
        <p:txBody>
          <a:bodyPr vert="horz" wrap="square" lIns="0" tIns="12383" rIns="0" bIns="0" rtlCol="0">
            <a:spAutoFit/>
          </a:bodyPr>
          <a:lstStyle/>
          <a:p>
            <a:pPr marL="9525">
              <a:spcBef>
                <a:spcPts val="98"/>
              </a:spcBef>
            </a:pPr>
            <a:r>
              <a:rPr lang="en-US" sz="4400" b="1" spc="19" dirty="0">
                <a:solidFill>
                  <a:schemeClr val="accent1"/>
                </a:solidFill>
                <a:latin typeface="Calibri Light"/>
                <a:cs typeface="Calibri Light"/>
              </a:rPr>
              <a:t>Popular Routing Algorithms</a:t>
            </a:r>
            <a:endParaRPr sz="4400" b="1" dirty="0">
              <a:solidFill>
                <a:schemeClr val="accent1"/>
              </a:solidFill>
              <a:latin typeface="Calibri Light"/>
              <a:cs typeface="Calibri Light"/>
            </a:endParaRPr>
          </a:p>
        </p:txBody>
      </p:sp>
      <p:sp>
        <p:nvSpPr>
          <p:cNvPr id="5" name="TextBox 4">
            <a:extLst>
              <a:ext uri="{FF2B5EF4-FFF2-40B4-BE49-F238E27FC236}">
                <a16:creationId xmlns:a16="http://schemas.microsoft.com/office/drawing/2014/main" id="{FA515CEA-AD03-DE82-3D90-D70197B34E05}"/>
              </a:ext>
            </a:extLst>
          </p:cNvPr>
          <p:cNvSpPr txBox="1"/>
          <p:nvPr/>
        </p:nvSpPr>
        <p:spPr>
          <a:xfrm>
            <a:off x="629245" y="1817906"/>
            <a:ext cx="7885509" cy="4278094"/>
          </a:xfrm>
          <a:prstGeom prst="rect">
            <a:avLst/>
          </a:prstGeom>
          <a:noFill/>
        </p:spPr>
        <p:txBody>
          <a:bodyPr wrap="square">
            <a:spAutoFit/>
          </a:bodyPr>
          <a:lstStyle/>
          <a:p>
            <a:pPr marL="285750" indent="-285750">
              <a:buFont typeface="Arial" panose="020B0604020202020204" pitchFamily="34" charset="0"/>
              <a:buChar char="•"/>
            </a:pPr>
            <a:r>
              <a:rPr lang="en-US" sz="2000" dirty="0"/>
              <a:t>A routing algorithm is a set of step-by-step operations used to direct Internet traffic efficiently. </a:t>
            </a:r>
          </a:p>
          <a:p>
            <a:endParaRPr lang="en-US" sz="2000" dirty="0"/>
          </a:p>
          <a:p>
            <a:pPr marL="285750" indent="-285750">
              <a:buFont typeface="Arial" panose="020B0604020202020204" pitchFamily="34" charset="0"/>
              <a:buChar char="•"/>
            </a:pPr>
            <a:r>
              <a:rPr lang="en-US" sz="2000" dirty="0"/>
              <a:t>When a packet of data leaves its source, there are many different paths it can take to its destination. </a:t>
            </a:r>
          </a:p>
          <a:p>
            <a:endParaRPr lang="en-US" sz="2000" dirty="0"/>
          </a:p>
          <a:p>
            <a:pPr marL="285750" indent="-285750">
              <a:buFont typeface="Arial" panose="020B0604020202020204" pitchFamily="34" charset="0"/>
              <a:buChar char="•"/>
            </a:pPr>
            <a:r>
              <a:rPr lang="en-US" sz="2000" dirty="0"/>
              <a:t>The routing algorithm is used to determine mathematically the best path to take.</a:t>
            </a:r>
          </a:p>
          <a:p>
            <a:endParaRPr lang="en-US" sz="2000" dirty="0"/>
          </a:p>
          <a:p>
            <a:pPr marL="285750" indent="-285750">
              <a:buFont typeface="Arial" panose="020B0604020202020204" pitchFamily="34" charset="0"/>
              <a:buChar char="•"/>
            </a:pPr>
            <a:r>
              <a:rPr lang="en-US" sz="2000" dirty="0"/>
              <a:t>Dynamic routing algorithms are basically categorized as follows:</a:t>
            </a:r>
          </a:p>
          <a:p>
            <a:pPr marL="742950" lvl="1" indent="-285750">
              <a:buFont typeface="Arial" panose="020B0604020202020204" pitchFamily="34" charset="0"/>
              <a:buChar char="•"/>
            </a:pPr>
            <a:r>
              <a:rPr lang="en-US" dirty="0"/>
              <a:t>Shortest Path Algorithm: Bellman-Ford's algorithm and Dijkstra’s Algorithm</a:t>
            </a:r>
          </a:p>
          <a:p>
            <a:pPr marL="742950" lvl="1" indent="-285750">
              <a:buFont typeface="Arial" panose="020B0604020202020204" pitchFamily="34" charset="0"/>
              <a:buChar char="•"/>
            </a:pPr>
            <a:r>
              <a:rPr lang="en-US" dirty="0"/>
              <a:t>Distance Vector Algorithm: Routing Information Protocol (RIP)</a:t>
            </a:r>
          </a:p>
          <a:p>
            <a:pPr marL="742950" lvl="1" indent="-285750">
              <a:buFont typeface="Arial" panose="020B0604020202020204" pitchFamily="34" charset="0"/>
              <a:buChar char="•"/>
            </a:pPr>
            <a:r>
              <a:rPr lang="en-US" dirty="0"/>
              <a:t>Link State Algorithm: Open Shortest Path First (OSPF)</a:t>
            </a:r>
          </a:p>
          <a:p>
            <a:pPr marL="742950" lvl="1" indent="-285750">
              <a:buFont typeface="Arial" panose="020B0604020202020204" pitchFamily="34" charset="0"/>
              <a:buChar char="•"/>
            </a:pPr>
            <a:r>
              <a:rPr lang="en-US" dirty="0"/>
              <a:t>Path Vector Algorithm: Border Gateway Protocol (BGP).</a:t>
            </a:r>
          </a:p>
        </p:txBody>
      </p:sp>
    </p:spTree>
    <p:extLst>
      <p:ext uri="{BB962C8B-B14F-4D97-AF65-F5344CB8AC3E}">
        <p14:creationId xmlns:p14="http://schemas.microsoft.com/office/powerpoint/2010/main" val="4136591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7663815" cy="5575300"/>
          </a:xfrm>
          <a:prstGeom prst="rect">
            <a:avLst/>
          </a:prstGeom>
        </p:spPr>
        <p:txBody>
          <a:bodyPr vert="horz" wrap="square" lIns="0" tIns="0" rIns="0" bIns="0" rtlCol="0">
            <a:spAutoFit/>
          </a:bodyPr>
          <a:lstStyle/>
          <a:p>
            <a:pPr marL="1029969" algn="ctr">
              <a:lnSpc>
                <a:spcPct val="100000"/>
              </a:lnSpc>
            </a:pPr>
            <a:endParaRPr sz="800" dirty="0">
              <a:latin typeface="Arial Unicode MS"/>
              <a:cs typeface="Arial Unicode MS"/>
            </a:endParaRPr>
          </a:p>
          <a:p>
            <a:pPr marL="12700">
              <a:lnSpc>
                <a:spcPct val="100000"/>
              </a:lnSpc>
              <a:spcBef>
                <a:spcPts val="690"/>
              </a:spcBef>
            </a:pPr>
            <a:r>
              <a:rPr sz="4000" spc="-25" dirty="0">
                <a:solidFill>
                  <a:srgbClr val="424455"/>
                </a:solidFill>
                <a:latin typeface="Trebuchet MS"/>
                <a:cs typeface="Trebuchet MS"/>
              </a:rPr>
              <a:t>IP</a:t>
            </a:r>
            <a:r>
              <a:rPr sz="4000" spc="-20" dirty="0">
                <a:solidFill>
                  <a:srgbClr val="424455"/>
                </a:solidFill>
                <a:latin typeface="Trebuchet MS"/>
                <a:cs typeface="Trebuchet MS"/>
              </a:rPr>
              <a:t>V</a:t>
            </a:r>
            <a:r>
              <a:rPr sz="4000" spc="-25" dirty="0">
                <a:solidFill>
                  <a:srgbClr val="424455"/>
                </a:solidFill>
                <a:latin typeface="Trebuchet MS"/>
                <a:cs typeface="Trebuchet MS"/>
              </a:rPr>
              <a:t>4</a:t>
            </a:r>
            <a:r>
              <a:rPr sz="4000" spc="-25" dirty="0">
                <a:solidFill>
                  <a:srgbClr val="424455"/>
                </a:solidFill>
                <a:latin typeface="Times New Roman"/>
                <a:cs typeface="Times New Roman"/>
              </a:rPr>
              <a:t> </a:t>
            </a:r>
            <a:r>
              <a:rPr sz="4000" spc="-20" dirty="0">
                <a:solidFill>
                  <a:srgbClr val="424455"/>
                </a:solidFill>
                <a:latin typeface="Trebuchet MS"/>
                <a:cs typeface="Trebuchet MS"/>
              </a:rPr>
              <a:t>Address</a:t>
            </a:r>
            <a:r>
              <a:rPr sz="4000" spc="210" dirty="0">
                <a:solidFill>
                  <a:srgbClr val="424455"/>
                </a:solidFill>
                <a:latin typeface="Times New Roman"/>
                <a:cs typeface="Times New Roman"/>
              </a:rPr>
              <a:t> </a:t>
            </a:r>
            <a:r>
              <a:rPr sz="4000" spc="-25" dirty="0">
                <a:solidFill>
                  <a:srgbClr val="424455"/>
                </a:solidFill>
                <a:latin typeface="Trebuchet MS"/>
                <a:cs typeface="Trebuchet MS"/>
              </a:rPr>
              <a:t>Class</a:t>
            </a:r>
            <a:endParaRPr sz="4000" dirty="0">
              <a:latin typeface="Trebuchet MS"/>
              <a:cs typeface="Trebuchet MS"/>
            </a:endParaRPr>
          </a:p>
          <a:p>
            <a:pPr marL="12700">
              <a:lnSpc>
                <a:spcPct val="100000"/>
              </a:lnSpc>
              <a:spcBef>
                <a:spcPts val="1305"/>
              </a:spcBef>
            </a:pPr>
            <a:r>
              <a:rPr sz="2200" b="1" spc="-10" dirty="0">
                <a:latin typeface="Times New Roman"/>
                <a:cs typeface="Times New Roman"/>
              </a:rPr>
              <a:t>Class </a:t>
            </a:r>
            <a:r>
              <a:rPr sz="2200" b="1" spc="-20" dirty="0">
                <a:latin typeface="Times New Roman"/>
                <a:cs typeface="Times New Roman"/>
              </a:rPr>
              <a:t>C</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5" dirty="0">
                <a:latin typeface="Times New Roman"/>
                <a:cs typeface="Times New Roman"/>
              </a:rPr>
              <a:t>Ran</a:t>
            </a:r>
            <a:r>
              <a:rPr sz="2200" spc="-10" dirty="0">
                <a:latin typeface="Times New Roman"/>
                <a:cs typeface="Times New Roman"/>
              </a:rPr>
              <a:t>ge</a:t>
            </a:r>
            <a:r>
              <a:rPr sz="2200" spc="-5" dirty="0">
                <a:latin typeface="Times New Roman"/>
                <a:cs typeface="Times New Roman"/>
              </a:rPr>
              <a:t> </a:t>
            </a:r>
            <a:r>
              <a:rPr sz="2200" spc="-10" dirty="0">
                <a:latin typeface="Times New Roman"/>
                <a:cs typeface="Times New Roman"/>
              </a:rPr>
              <a:t>: </a:t>
            </a:r>
            <a:r>
              <a:rPr sz="2200" spc="-15" dirty="0">
                <a:latin typeface="Times New Roman"/>
                <a:cs typeface="Times New Roman"/>
              </a:rPr>
              <a:t>1</a:t>
            </a:r>
            <a:r>
              <a:rPr sz="2200" spc="-10" dirty="0">
                <a:latin typeface="Times New Roman"/>
                <a:cs typeface="Times New Roman"/>
              </a:rPr>
              <a:t>9</a:t>
            </a:r>
            <a:r>
              <a:rPr sz="2200" spc="-15" dirty="0">
                <a:latin typeface="Times New Roman"/>
                <a:cs typeface="Times New Roman"/>
              </a:rPr>
              <a:t>2</a:t>
            </a:r>
            <a:r>
              <a:rPr sz="2200"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10" dirty="0">
                <a:latin typeface="Times New Roman"/>
                <a:cs typeface="Times New Roman"/>
              </a:rPr>
              <a:t>223</a:t>
            </a:r>
            <a:endParaRPr sz="2200" dirty="0">
              <a:latin typeface="Times New Roman"/>
              <a:cs typeface="Times New Roman"/>
            </a:endParaRPr>
          </a:p>
          <a:p>
            <a:pPr marL="355600" marR="5080" indent="-342900">
              <a:lnSpc>
                <a:spcPct val="100000"/>
              </a:lnSpc>
              <a:buFont typeface="Arial"/>
              <a:buChar char="•"/>
              <a:tabLst>
                <a:tab pos="355600" algn="l"/>
              </a:tabLst>
            </a:pPr>
            <a:r>
              <a:rPr sz="2200" spc="-15" dirty="0">
                <a:latin typeface="Times New Roman"/>
                <a:cs typeface="Times New Roman"/>
              </a:rPr>
              <a:t>So</a:t>
            </a:r>
            <a:r>
              <a:rPr sz="2200" spc="5" dirty="0">
                <a:latin typeface="Times New Roman"/>
                <a:cs typeface="Times New Roman"/>
              </a:rPr>
              <a:t> </a:t>
            </a:r>
            <a:r>
              <a:rPr sz="2200" spc="-10" dirty="0">
                <a:latin typeface="Times New Roman"/>
                <a:cs typeface="Times New Roman"/>
              </a:rPr>
              <a:t>total </a:t>
            </a:r>
            <a:r>
              <a:rPr sz="2200" spc="-10">
                <a:latin typeface="Times New Roman"/>
                <a:cs typeface="Times New Roman"/>
              </a:rPr>
              <a:t>of</a:t>
            </a:r>
            <a:r>
              <a:rPr sz="2200">
                <a:latin typeface="Times New Roman"/>
                <a:cs typeface="Times New Roman"/>
              </a:rPr>
              <a:t> 2</a:t>
            </a:r>
            <a:r>
              <a:rPr sz="2175" baseline="24904">
                <a:latin typeface="Times New Roman"/>
                <a:cs typeface="Times New Roman"/>
              </a:rPr>
              <a:t>2</a:t>
            </a:r>
            <a:r>
              <a:rPr lang="en-US" sz="2175" baseline="24904">
                <a:latin typeface="Times New Roman"/>
                <a:cs typeface="Times New Roman"/>
              </a:rPr>
              <a:t>1 </a:t>
            </a:r>
            <a:r>
              <a:rPr sz="2200" spc="-15">
                <a:latin typeface="Times New Roman"/>
                <a:cs typeface="Times New Roman"/>
              </a:rPr>
              <a:t>Networ</a:t>
            </a:r>
            <a:r>
              <a:rPr sz="2200" spc="-10">
                <a:latin typeface="Times New Roman"/>
                <a:cs typeface="Times New Roman"/>
              </a:rPr>
              <a:t>ks</a:t>
            </a:r>
            <a:r>
              <a:rPr sz="2200" spc="-5">
                <a:latin typeface="Times New Roman"/>
                <a:cs typeface="Times New Roman"/>
              </a:rPr>
              <a:t> </a:t>
            </a:r>
            <a:r>
              <a:rPr sz="2200" spc="-10" dirty="0">
                <a:latin typeface="Times New Roman"/>
                <a:cs typeface="Times New Roman"/>
              </a:rPr>
              <a:t>are</a:t>
            </a:r>
            <a:r>
              <a:rPr sz="2200" spc="5" dirty="0">
                <a:latin typeface="Times New Roman"/>
                <a:cs typeface="Times New Roman"/>
              </a:rPr>
              <a:t> </a:t>
            </a:r>
            <a:r>
              <a:rPr sz="2200" spc="-15" dirty="0">
                <a:latin typeface="Times New Roman"/>
                <a:cs typeface="Times New Roman"/>
              </a:rPr>
              <a:t>p</a:t>
            </a:r>
            <a:r>
              <a:rPr sz="2200" spc="-10" dirty="0">
                <a:latin typeface="Times New Roman"/>
                <a:cs typeface="Times New Roman"/>
              </a:rPr>
              <a:t>ossible </a:t>
            </a:r>
            <a:r>
              <a:rPr sz="2200" spc="-15" dirty="0">
                <a:latin typeface="Times New Roman"/>
                <a:cs typeface="Times New Roman"/>
              </a:rPr>
              <a:t>and</a:t>
            </a:r>
            <a:r>
              <a:rPr sz="2200" spc="-5" dirty="0">
                <a:latin typeface="Times New Roman"/>
                <a:cs typeface="Times New Roman"/>
              </a:rPr>
              <a:t> </a:t>
            </a:r>
            <a:r>
              <a:rPr sz="2200" spc="-10" dirty="0">
                <a:latin typeface="Times New Roman"/>
                <a:cs typeface="Times New Roman"/>
              </a:rPr>
              <a:t>total</a:t>
            </a:r>
            <a:r>
              <a:rPr sz="2200" spc="-5" dirty="0">
                <a:latin typeface="Times New Roman"/>
                <a:cs typeface="Times New Roman"/>
              </a:rPr>
              <a:t> </a:t>
            </a:r>
            <a:r>
              <a:rPr sz="2200" spc="-10" dirty="0">
                <a:latin typeface="Times New Roman"/>
                <a:cs typeface="Times New Roman"/>
              </a:rPr>
              <a:t>host</a:t>
            </a:r>
            <a:r>
              <a:rPr sz="2200" spc="-5"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0" dirty="0">
                <a:latin typeface="Times New Roman"/>
                <a:cs typeface="Times New Roman"/>
              </a:rPr>
              <a:t>2</a:t>
            </a:r>
            <a:r>
              <a:rPr sz="2175" baseline="24904" dirty="0">
                <a:latin typeface="Times New Roman"/>
                <a:cs typeface="Times New Roman"/>
              </a:rPr>
              <a:t>8</a:t>
            </a:r>
            <a:r>
              <a:rPr sz="2175" spc="7" baseline="24904" dirty="0">
                <a:latin typeface="Times New Roman"/>
                <a:cs typeface="Times New Roman"/>
              </a:rPr>
              <a:t> </a:t>
            </a:r>
            <a:r>
              <a:rPr sz="2200" spc="-10" dirty="0">
                <a:latin typeface="Times New Roman"/>
                <a:cs typeface="Times New Roman"/>
              </a:rPr>
              <a:t>in ea</a:t>
            </a:r>
            <a:r>
              <a:rPr sz="2200" spc="-20" dirty="0">
                <a:latin typeface="Times New Roman"/>
                <a:cs typeface="Times New Roman"/>
              </a:rPr>
              <a:t>c</a:t>
            </a:r>
            <a:r>
              <a:rPr sz="2200" spc="-15" dirty="0">
                <a:latin typeface="Times New Roman"/>
                <a:cs typeface="Times New Roman"/>
              </a:rPr>
              <a:t>h Networ</a:t>
            </a:r>
            <a:r>
              <a:rPr sz="2200" spc="-10" dirty="0">
                <a:latin typeface="Times New Roman"/>
                <a:cs typeface="Times New Roman"/>
              </a:rPr>
              <a:t>k.</a:t>
            </a:r>
            <a:endParaRPr sz="2200" dirty="0">
              <a:latin typeface="Times New Roman"/>
              <a:cs typeface="Times New Roman"/>
            </a:endParaRPr>
          </a:p>
          <a:p>
            <a:pPr marL="355600" indent="-342900">
              <a:lnSpc>
                <a:spcPct val="100000"/>
              </a:lnSpc>
              <a:buFont typeface="Arial"/>
              <a:buChar char="•"/>
              <a:tabLst>
                <a:tab pos="355600" algn="l"/>
              </a:tabLst>
            </a:pPr>
            <a:r>
              <a:rPr sz="2200" spc="-20" dirty="0">
                <a:latin typeface="Times New Roman"/>
                <a:cs typeface="Times New Roman"/>
              </a:rPr>
              <a:t>De</a:t>
            </a:r>
            <a:r>
              <a:rPr sz="2200" spc="-10" dirty="0">
                <a:latin typeface="Times New Roman"/>
                <a:cs typeface="Times New Roman"/>
              </a:rPr>
              <a:t>fault</a:t>
            </a:r>
            <a:r>
              <a:rPr sz="2200" spc="15" dirty="0">
                <a:latin typeface="Times New Roman"/>
                <a:cs typeface="Times New Roman"/>
              </a:rPr>
              <a:t> </a:t>
            </a:r>
            <a:r>
              <a:rPr sz="2200" spc="-15" dirty="0">
                <a:latin typeface="Times New Roman"/>
                <a:cs typeface="Times New Roman"/>
              </a:rPr>
              <a:t>sub</a:t>
            </a:r>
            <a:r>
              <a:rPr sz="2200" spc="-10" dirty="0">
                <a:latin typeface="Times New Roman"/>
                <a:cs typeface="Times New Roman"/>
              </a:rPr>
              <a:t>net</a:t>
            </a:r>
            <a:r>
              <a:rPr sz="2200" spc="-15" dirty="0">
                <a:latin typeface="Times New Roman"/>
                <a:cs typeface="Times New Roman"/>
              </a:rPr>
              <a:t> </a:t>
            </a:r>
            <a:r>
              <a:rPr sz="2200" spc="-40" dirty="0">
                <a:latin typeface="Times New Roman"/>
                <a:cs typeface="Times New Roman"/>
              </a:rPr>
              <a:t>m</a:t>
            </a:r>
            <a:r>
              <a:rPr sz="2200" spc="-10" dirty="0">
                <a:latin typeface="Times New Roman"/>
                <a:cs typeface="Times New Roman"/>
              </a:rPr>
              <a:t>a</a:t>
            </a:r>
            <a:r>
              <a:rPr sz="2200" spc="-20" dirty="0">
                <a:latin typeface="Times New Roman"/>
                <a:cs typeface="Times New Roman"/>
              </a:rPr>
              <a:t>s</a:t>
            </a:r>
            <a:r>
              <a:rPr sz="2200" spc="-15" dirty="0">
                <a:latin typeface="Times New Roman"/>
                <a:cs typeface="Times New Roman"/>
              </a:rPr>
              <a:t>k</a:t>
            </a:r>
            <a:r>
              <a:rPr sz="2200" spc="15" dirty="0">
                <a:latin typeface="Times New Roman"/>
                <a:cs typeface="Times New Roman"/>
              </a:rPr>
              <a:t> </a:t>
            </a:r>
            <a:r>
              <a:rPr sz="2200" spc="-10" dirty="0">
                <a:latin typeface="Times New Roman"/>
                <a:cs typeface="Times New Roman"/>
              </a:rPr>
              <a:t>is</a:t>
            </a:r>
            <a:r>
              <a:rPr sz="2200" spc="-5" dirty="0">
                <a:latin typeface="Times New Roman"/>
                <a:cs typeface="Times New Roman"/>
              </a:rPr>
              <a:t> </a:t>
            </a:r>
            <a:r>
              <a:rPr sz="2200" spc="-15" dirty="0">
                <a:latin typeface="Times New Roman"/>
                <a:cs typeface="Times New Roman"/>
              </a:rPr>
              <a:t>2</a:t>
            </a:r>
            <a:r>
              <a:rPr sz="2200" spc="-10" dirty="0">
                <a:latin typeface="Times New Roman"/>
                <a:cs typeface="Times New Roman"/>
              </a:rPr>
              <a:t>55.255.25</a:t>
            </a:r>
            <a:r>
              <a:rPr sz="2200" spc="-25" dirty="0">
                <a:latin typeface="Times New Roman"/>
                <a:cs typeface="Times New Roman"/>
              </a:rPr>
              <a:t>5</a:t>
            </a:r>
            <a:r>
              <a:rPr sz="2200" spc="-10" dirty="0">
                <a:latin typeface="Times New Roman"/>
                <a:cs typeface="Times New Roman"/>
              </a:rPr>
              <a:t>.0</a:t>
            </a:r>
            <a:endParaRPr sz="2200" dirty="0">
              <a:latin typeface="Times New Roman"/>
              <a:cs typeface="Times New Roman"/>
            </a:endParaRPr>
          </a:p>
          <a:p>
            <a:pPr>
              <a:lnSpc>
                <a:spcPct val="100000"/>
              </a:lnSpc>
              <a:spcBef>
                <a:spcPts val="32"/>
              </a:spcBef>
              <a:buFont typeface="Arial"/>
              <a:buChar char="•"/>
            </a:pPr>
            <a:endParaRPr sz="1850" dirty="0">
              <a:latin typeface="Times New Roman"/>
              <a:cs typeface="Times New Roman"/>
            </a:endParaRPr>
          </a:p>
          <a:p>
            <a:pPr marL="12700">
              <a:lnSpc>
                <a:spcPct val="100000"/>
              </a:lnSpc>
            </a:pPr>
            <a:r>
              <a:rPr sz="2200" b="1" spc="-10" dirty="0">
                <a:latin typeface="Times New Roman"/>
                <a:cs typeface="Times New Roman"/>
              </a:rPr>
              <a:t>Class </a:t>
            </a:r>
            <a:r>
              <a:rPr sz="2200" b="1" spc="-20" dirty="0">
                <a:latin typeface="Times New Roman"/>
                <a:cs typeface="Times New Roman"/>
              </a:rPr>
              <a:t>D</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5" dirty="0">
                <a:latin typeface="Times New Roman"/>
                <a:cs typeface="Times New Roman"/>
              </a:rPr>
              <a:t>Ran</a:t>
            </a:r>
            <a:r>
              <a:rPr sz="2200" spc="-10" dirty="0">
                <a:latin typeface="Times New Roman"/>
                <a:cs typeface="Times New Roman"/>
              </a:rPr>
              <a:t>ge</a:t>
            </a:r>
            <a:r>
              <a:rPr sz="2200" spc="-5" dirty="0">
                <a:latin typeface="Times New Roman"/>
                <a:cs typeface="Times New Roman"/>
              </a:rPr>
              <a:t> </a:t>
            </a:r>
            <a:r>
              <a:rPr sz="2200" spc="-10" dirty="0">
                <a:latin typeface="Times New Roman"/>
                <a:cs typeface="Times New Roman"/>
              </a:rPr>
              <a:t>: </a:t>
            </a:r>
            <a:r>
              <a:rPr sz="2200" spc="-15" dirty="0">
                <a:latin typeface="Times New Roman"/>
                <a:cs typeface="Times New Roman"/>
              </a:rPr>
              <a:t>2</a:t>
            </a:r>
            <a:r>
              <a:rPr sz="2200" spc="-10" dirty="0">
                <a:latin typeface="Times New Roman"/>
                <a:cs typeface="Times New Roman"/>
              </a:rPr>
              <a:t>2</a:t>
            </a:r>
            <a:r>
              <a:rPr sz="2200" spc="-15" dirty="0">
                <a:latin typeface="Times New Roman"/>
                <a:cs typeface="Times New Roman"/>
              </a:rPr>
              <a:t>4</a:t>
            </a:r>
            <a:r>
              <a:rPr sz="2200" dirty="0">
                <a:latin typeface="Times New Roman"/>
                <a:cs typeface="Times New Roman"/>
              </a:rPr>
              <a:t> </a:t>
            </a:r>
            <a:r>
              <a:rPr sz="2200" spc="-15" dirty="0">
                <a:latin typeface="Times New Roman"/>
                <a:cs typeface="Times New Roman"/>
              </a:rPr>
              <a:t>–</a:t>
            </a:r>
            <a:r>
              <a:rPr sz="2200" spc="5" dirty="0">
                <a:latin typeface="Times New Roman"/>
                <a:cs typeface="Times New Roman"/>
              </a:rPr>
              <a:t> </a:t>
            </a:r>
            <a:r>
              <a:rPr sz="2200" spc="-10" dirty="0">
                <a:latin typeface="Times New Roman"/>
                <a:cs typeface="Times New Roman"/>
              </a:rPr>
              <a:t>239</a:t>
            </a:r>
            <a:endParaRPr sz="2200" dirty="0">
              <a:latin typeface="Times New Roman"/>
              <a:cs typeface="Times New Roman"/>
            </a:endParaRPr>
          </a:p>
          <a:p>
            <a:pPr marL="355600" indent="-342900">
              <a:lnSpc>
                <a:spcPct val="100000"/>
              </a:lnSpc>
              <a:buFont typeface="Arial"/>
              <a:buChar char="•"/>
              <a:tabLst>
                <a:tab pos="355600" algn="l"/>
              </a:tabLst>
            </a:pPr>
            <a:r>
              <a:rPr sz="2200" spc="-15" dirty="0">
                <a:latin typeface="Times New Roman"/>
                <a:cs typeface="Times New Roman"/>
              </a:rPr>
              <a:t>Us</a:t>
            </a:r>
            <a:r>
              <a:rPr sz="2200" spc="-25" dirty="0">
                <a:latin typeface="Times New Roman"/>
                <a:cs typeface="Times New Roman"/>
              </a:rPr>
              <a:t>e</a:t>
            </a:r>
            <a:r>
              <a:rPr sz="2200" spc="-15" dirty="0">
                <a:latin typeface="Times New Roman"/>
                <a:cs typeface="Times New Roman"/>
              </a:rPr>
              <a:t>d</a:t>
            </a:r>
            <a:r>
              <a:rPr sz="2200" dirty="0">
                <a:latin typeface="Times New Roman"/>
                <a:cs typeface="Times New Roman"/>
              </a:rPr>
              <a:t> </a:t>
            </a:r>
            <a:r>
              <a:rPr sz="2200" spc="-10" dirty="0">
                <a:latin typeface="Times New Roman"/>
                <a:cs typeface="Times New Roman"/>
              </a:rPr>
              <a:t>for</a:t>
            </a:r>
            <a:r>
              <a:rPr sz="2200" dirty="0">
                <a:latin typeface="Times New Roman"/>
                <a:cs typeface="Times New Roman"/>
              </a:rPr>
              <a:t> </a:t>
            </a:r>
            <a:r>
              <a:rPr sz="2200" spc="-10" dirty="0">
                <a:latin typeface="Times New Roman"/>
                <a:cs typeface="Times New Roman"/>
              </a:rPr>
              <a:t>Multica</a:t>
            </a:r>
            <a:r>
              <a:rPr sz="2200" spc="-20" dirty="0">
                <a:latin typeface="Times New Roman"/>
                <a:cs typeface="Times New Roman"/>
              </a:rPr>
              <a:t>s</a:t>
            </a:r>
            <a:r>
              <a:rPr sz="2200" spc="-10" dirty="0">
                <a:latin typeface="Times New Roman"/>
                <a:cs typeface="Times New Roman"/>
              </a:rPr>
              <a:t>ting</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0" dirty="0">
                <a:latin typeface="Times New Roman"/>
                <a:cs typeface="Times New Roman"/>
              </a:rPr>
              <a:t>E.g.</a:t>
            </a:r>
            <a:r>
              <a:rPr sz="2200" spc="-5" dirty="0">
                <a:latin typeface="Times New Roman"/>
                <a:cs typeface="Times New Roman"/>
              </a:rPr>
              <a:t> </a:t>
            </a:r>
            <a:r>
              <a:rPr sz="2200" spc="-10" dirty="0">
                <a:latin typeface="Times New Roman"/>
                <a:cs typeface="Times New Roman"/>
              </a:rPr>
              <a:t>2</a:t>
            </a:r>
            <a:r>
              <a:rPr sz="2200" spc="-15" dirty="0">
                <a:latin typeface="Times New Roman"/>
                <a:cs typeface="Times New Roman"/>
              </a:rPr>
              <a:t>2</a:t>
            </a:r>
            <a:r>
              <a:rPr sz="2200" spc="-10" dirty="0">
                <a:latin typeface="Times New Roman"/>
                <a:cs typeface="Times New Roman"/>
              </a:rPr>
              <a:t>4.0.0.1</a:t>
            </a:r>
            <a:r>
              <a:rPr sz="2200" spc="-30" dirty="0">
                <a:latin typeface="Times New Roman"/>
                <a:cs typeface="Times New Roman"/>
              </a:rPr>
              <a:t> </a:t>
            </a:r>
            <a:r>
              <a:rPr sz="2200" spc="-10" dirty="0">
                <a:latin typeface="Times New Roman"/>
                <a:cs typeface="Times New Roman"/>
              </a:rPr>
              <a:t>(group)</a:t>
            </a:r>
            <a:endParaRPr sz="2200" dirty="0">
              <a:latin typeface="Times New Roman"/>
              <a:cs typeface="Times New Roman"/>
            </a:endParaRPr>
          </a:p>
          <a:p>
            <a:pPr>
              <a:lnSpc>
                <a:spcPct val="100000"/>
              </a:lnSpc>
              <a:spcBef>
                <a:spcPts val="32"/>
              </a:spcBef>
            </a:pPr>
            <a:endParaRPr sz="1850" dirty="0">
              <a:latin typeface="Times New Roman"/>
              <a:cs typeface="Times New Roman"/>
            </a:endParaRPr>
          </a:p>
          <a:p>
            <a:pPr marL="12700">
              <a:lnSpc>
                <a:spcPct val="100000"/>
              </a:lnSpc>
            </a:pPr>
            <a:r>
              <a:rPr sz="2200" b="1" spc="-10" dirty="0">
                <a:latin typeface="Times New Roman"/>
                <a:cs typeface="Times New Roman"/>
              </a:rPr>
              <a:t>Class </a:t>
            </a:r>
            <a:r>
              <a:rPr sz="2200" b="1" spc="-15" dirty="0">
                <a:latin typeface="Times New Roman"/>
                <a:cs typeface="Times New Roman"/>
              </a:rPr>
              <a:t>E</a:t>
            </a:r>
            <a:endParaRPr sz="2200" dirty="0">
              <a:latin typeface="Times New Roman"/>
              <a:cs typeface="Times New Roman"/>
            </a:endParaRPr>
          </a:p>
          <a:p>
            <a:pPr marL="12700">
              <a:lnSpc>
                <a:spcPct val="100000"/>
              </a:lnSpc>
              <a:tabLst>
                <a:tab pos="354965" algn="l"/>
              </a:tabLst>
            </a:pPr>
            <a:r>
              <a:rPr sz="2200" spc="-10" dirty="0">
                <a:latin typeface="Arial"/>
                <a:cs typeface="Arial"/>
              </a:rPr>
              <a:t>•	</a:t>
            </a:r>
            <a:r>
              <a:rPr sz="2200" spc="-15" dirty="0">
                <a:latin typeface="Times New Roman"/>
                <a:cs typeface="Times New Roman"/>
              </a:rPr>
              <a:t>Range</a:t>
            </a:r>
            <a:r>
              <a:rPr sz="2200" spc="-5" dirty="0">
                <a:latin typeface="Times New Roman"/>
                <a:cs typeface="Times New Roman"/>
              </a:rPr>
              <a:t> </a:t>
            </a:r>
            <a:r>
              <a:rPr sz="2200" spc="-15" dirty="0">
                <a:latin typeface="Times New Roman"/>
                <a:cs typeface="Times New Roman"/>
              </a:rPr>
              <a:t>2</a:t>
            </a:r>
            <a:r>
              <a:rPr sz="2200" spc="-10" dirty="0">
                <a:latin typeface="Times New Roman"/>
                <a:cs typeface="Times New Roman"/>
              </a:rPr>
              <a:t>40</a:t>
            </a:r>
            <a:r>
              <a:rPr sz="2200" spc="-15" dirty="0">
                <a:latin typeface="Times New Roman"/>
                <a:cs typeface="Times New Roman"/>
              </a:rPr>
              <a:t>-255</a:t>
            </a:r>
            <a:endParaRPr sz="2200" dirty="0">
              <a:latin typeface="Times New Roman"/>
              <a:cs typeface="Times New Roman"/>
            </a:endParaRPr>
          </a:p>
          <a:p>
            <a:pPr marL="355600" indent="-342900">
              <a:lnSpc>
                <a:spcPct val="100000"/>
              </a:lnSpc>
              <a:buFont typeface="Arial"/>
              <a:buChar char="•"/>
              <a:tabLst>
                <a:tab pos="355600" algn="l"/>
              </a:tabLst>
            </a:pPr>
            <a:r>
              <a:rPr sz="2200" spc="-15" dirty="0">
                <a:latin typeface="Times New Roman"/>
                <a:cs typeface="Times New Roman"/>
              </a:rPr>
              <a:t>Not</a:t>
            </a:r>
            <a:r>
              <a:rPr sz="2200" spc="5" dirty="0">
                <a:latin typeface="Times New Roman"/>
                <a:cs typeface="Times New Roman"/>
              </a:rPr>
              <a:t> </a:t>
            </a:r>
            <a:r>
              <a:rPr sz="2200" spc="-10" dirty="0">
                <a:latin typeface="Times New Roman"/>
                <a:cs typeface="Times New Roman"/>
              </a:rPr>
              <a:t>used (</a:t>
            </a:r>
            <a:r>
              <a:rPr sz="2200" spc="-5" dirty="0">
                <a:latin typeface="Times New Roman"/>
                <a:cs typeface="Times New Roman"/>
              </a:rPr>
              <a:t> </a:t>
            </a:r>
            <a:r>
              <a:rPr sz="2200" spc="-10" dirty="0">
                <a:latin typeface="Times New Roman"/>
                <a:cs typeface="Times New Roman"/>
              </a:rPr>
              <a:t>for</a:t>
            </a:r>
            <a:r>
              <a:rPr sz="2200" spc="10" dirty="0">
                <a:latin typeface="Times New Roman"/>
                <a:cs typeface="Times New Roman"/>
              </a:rPr>
              <a:t> </a:t>
            </a:r>
            <a:r>
              <a:rPr sz="2200" spc="-10" dirty="0">
                <a:latin typeface="Times New Roman"/>
                <a:cs typeface="Times New Roman"/>
              </a:rPr>
              <a:t>future</a:t>
            </a:r>
            <a:r>
              <a:rPr sz="2200" spc="-5" dirty="0">
                <a:latin typeface="Times New Roman"/>
                <a:cs typeface="Times New Roman"/>
              </a:rPr>
              <a:t> </a:t>
            </a:r>
            <a:r>
              <a:rPr sz="2200" spc="-10" dirty="0">
                <a:latin typeface="Times New Roman"/>
                <a:cs typeface="Times New Roman"/>
              </a:rPr>
              <a:t>use)</a:t>
            </a:r>
            <a:endParaRPr sz="2200" dirty="0">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8076565" cy="4167808"/>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0" normalizeH="0" baseline="0" noProof="0" dirty="0">
                <a:ln>
                  <a:noFill/>
                </a:ln>
                <a:solidFill>
                  <a:srgbClr val="424455"/>
                </a:solidFill>
                <a:effectLst/>
                <a:uLnTx/>
                <a:uFillTx/>
                <a:latin typeface="Trebuchet MS"/>
                <a:ea typeface="+mn-ea"/>
                <a:cs typeface="Trebuchet MS"/>
              </a:rPr>
              <a:t>Flooding</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5715" lvl="0" indent="-342900" algn="just" defTabSz="914400" rtl="0" eaLnBrk="1" fontAlgn="auto" latinLnBrk="0" hangingPunct="1">
              <a:lnSpc>
                <a:spcPct val="100000"/>
              </a:lnSpc>
              <a:spcBef>
                <a:spcPts val="1305"/>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Flo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static</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orith</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which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very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nc</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packet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out</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every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outgoing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except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one</a:t>
            </a:r>
            <a:r>
              <a:rPr kumimoji="0" sz="2200" b="0" i="0" u="none" strike="noStrike" kern="1200" cap="none" spc="2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arrived on.</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6350" lvl="0" indent="-342900" algn="just"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Flo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ding</a:t>
            </a:r>
            <a:r>
              <a:rPr kumimoji="0" sz="2200" b="0" i="0" u="none" strike="noStrike" kern="1200" cap="none" spc="1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bvious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l</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20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nerat</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vast</a:t>
            </a:r>
            <a:r>
              <a:rPr kumimoji="0" sz="2200" b="0" i="0" u="none" strike="noStrike" kern="1200" cap="none" spc="1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mbers</a:t>
            </a:r>
            <a:r>
              <a:rPr kumimoji="0" sz="2200" b="0" i="0" u="none" strike="noStrike" kern="1200" cap="none" spc="1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1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uplicate</a:t>
            </a:r>
            <a:r>
              <a:rPr kumimoji="0" sz="2200" b="0" i="0" u="none" strike="noStrike" kern="1200" cap="none" spc="1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packets,</a:t>
            </a:r>
            <a:r>
              <a:rPr kumimoji="0" sz="2200" b="0" i="0" u="none" strike="noStrike" kern="1200" cap="none" spc="2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 fa</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infin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te</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nless</a:t>
            </a:r>
            <a:r>
              <a:rPr kumimoji="0" sz="2200" b="0" i="0" u="none" strike="noStrike" kern="1200" cap="none" spc="4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some</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measures</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are</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k</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en</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5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 proces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6350" lvl="0" indent="-342900" algn="just"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echnique</a:t>
            </a:r>
            <a:r>
              <a:rPr kumimoji="0" sz="22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for</a:t>
            </a:r>
            <a:r>
              <a:rPr kumimoji="0" sz="22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ing</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flo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od</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15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1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keep</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track</a:t>
            </a:r>
            <a:r>
              <a:rPr kumimoji="0" sz="22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which</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packets have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been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flo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av</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oid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sending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them</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out 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ti</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Ac</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hieve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this</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oal</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have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source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uter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put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seq</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uence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er</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each</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packet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rec</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ives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from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osts.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2000" y="772667"/>
            <a:ext cx="8174614" cy="608533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txBox="1"/>
          <p:nvPr/>
        </p:nvSpPr>
        <p:spPr>
          <a:xfrm>
            <a:off x="534726" y="505660"/>
            <a:ext cx="4751070" cy="615553"/>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0" normalizeH="0" baseline="0" noProof="0" dirty="0">
                <a:ln>
                  <a:noFill/>
                </a:ln>
                <a:solidFill>
                  <a:srgbClr val="424455"/>
                </a:solidFill>
                <a:effectLst/>
                <a:uLnTx/>
                <a:uFillTx/>
                <a:latin typeface="Trebuchet MS"/>
                <a:ea typeface="+mn-ea"/>
                <a:cs typeface="Trebuchet MS"/>
              </a:rPr>
              <a:t>Flooding</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505660"/>
            <a:ext cx="7998459" cy="1895391"/>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0" normalizeH="0" baseline="0" noProof="0" dirty="0">
                <a:ln>
                  <a:noFill/>
                </a:ln>
                <a:solidFill>
                  <a:srgbClr val="424455"/>
                </a:solidFill>
                <a:effectLst/>
                <a:uLnTx/>
                <a:uFillTx/>
                <a:latin typeface="Trebuchet MS"/>
                <a:ea typeface="+mn-ea"/>
                <a:cs typeface="Trebuchet MS"/>
              </a:rPr>
              <a:t>Optimality</a:t>
            </a:r>
            <a:r>
              <a:rPr kumimoji="0" sz="4000" b="0" i="0" u="none" strike="noStrike" kern="1200" cap="none" spc="19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5"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rinciple</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56515" marR="0" lvl="0" indent="0" algn="l" defTabSz="914400" rtl="0" eaLnBrk="1" fontAlgn="auto" latinLnBrk="0" hangingPunct="1">
              <a:lnSpc>
                <a:spcPct val="100000"/>
              </a:lnSpc>
              <a:spcBef>
                <a:spcPts val="3354"/>
              </a:spcBef>
              <a:spcAft>
                <a:spcPts val="0"/>
              </a:spcAft>
              <a:buClrTx/>
              <a:buSzTx/>
              <a:buFontTx/>
              <a:buNone/>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states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if</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J</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1"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ptimal</a:t>
            </a:r>
            <a:r>
              <a:rPr kumimoji="0" sz="2200" b="0" i="1"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ath</a:t>
            </a:r>
            <a:r>
              <a:rPr kumimoji="0" sz="2200" b="0" i="1"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f</a:t>
            </a:r>
            <a:r>
              <a:rPr kumimoji="0" sz="2200" b="0" i="1" u="none" strike="noStrike" kern="1200" cap="none" spc="-100" normalizeH="0" baseline="0" noProof="0" dirty="0">
                <a:ln>
                  <a:noFill/>
                </a:ln>
                <a:solidFill>
                  <a:prstClr val="black"/>
                </a:solidFill>
                <a:effectLst/>
                <a:uLnTx/>
                <a:uFillTx/>
                <a:latin typeface="Times New Roman"/>
                <a:ea typeface="+mn-ea"/>
                <a:cs typeface="Times New Roman"/>
              </a:rPr>
              <a:t>r</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om</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10" normalizeH="0" baseline="0" noProof="0" dirty="0">
                <a:ln>
                  <a:noFill/>
                </a:ln>
                <a:solidFill>
                  <a:prstClr val="black"/>
                </a:solidFill>
                <a:effectLst/>
                <a:uLnTx/>
                <a:uFillTx/>
                <a:latin typeface="Times New Roman"/>
                <a:ea typeface="+mn-ea"/>
                <a:cs typeface="Times New Roman"/>
              </a:rPr>
              <a:t>r</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outer</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I</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1"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0" normalizeH="0" baseline="0" noProof="0" dirty="0">
                <a:ln>
                  <a:noFill/>
                </a:ln>
                <a:solidFill>
                  <a:prstClr val="black"/>
                </a:solidFill>
                <a:effectLst/>
                <a:uLnTx/>
                <a:uFillTx/>
                <a:latin typeface="Times New Roman"/>
                <a:ea typeface="+mn-ea"/>
                <a:cs typeface="Times New Roman"/>
              </a:rPr>
              <a:t>r</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uter</a:t>
            </a:r>
            <a:r>
              <a:rPr kumimoji="0" sz="2200" b="0" i="1"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K,</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56515" marR="0" lvl="0" indent="0" algn="l" defTabSz="914400" rtl="0" eaLnBrk="1" fontAlgn="auto" latinLnBrk="0" hangingPunct="1">
              <a:lnSpc>
                <a:spcPct val="100000"/>
              </a:lnSpc>
              <a:spcBef>
                <a:spcPts val="1320"/>
              </a:spcBef>
              <a:spcAft>
                <a:spcPts val="0"/>
              </a:spcAft>
              <a:buClrTx/>
              <a:buSzTx/>
              <a:buFontTx/>
              <a:buNone/>
              <a:tabLst/>
              <a:defRPr/>
            </a:pP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then</a:t>
            </a:r>
            <a:r>
              <a:rPr kumimoji="0" sz="2200" b="0" i="1"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1"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ptimal</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ath</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f</a:t>
            </a:r>
            <a:r>
              <a:rPr kumimoji="0" sz="2200" b="0" i="1" u="none" strike="noStrike" kern="1200" cap="none" spc="-100" normalizeH="0" baseline="0" noProof="0" dirty="0">
                <a:ln>
                  <a:noFill/>
                </a:ln>
                <a:solidFill>
                  <a:prstClr val="black"/>
                </a:solidFill>
                <a:effectLst/>
                <a:uLnTx/>
                <a:uFillTx/>
                <a:latin typeface="Times New Roman"/>
                <a:ea typeface="+mn-ea"/>
                <a:cs typeface="Times New Roman"/>
              </a:rPr>
              <a:t>r</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om</a:t>
            </a:r>
            <a:r>
              <a:rPr kumimoji="0" sz="2200" b="0" i="1"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J</a:t>
            </a:r>
            <a:r>
              <a:rPr kumimoji="0" sz="2200" b="0" i="1"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1"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K</a:t>
            </a:r>
            <a:r>
              <a:rPr kumimoji="0" sz="2200" b="0" i="1"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also</a:t>
            </a:r>
            <a:r>
              <a:rPr kumimoji="0" sz="2200" b="0" i="1"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falls alo</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ng</a:t>
            </a:r>
            <a:r>
              <a:rPr kumimoji="0" sz="2200" b="0" i="1"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the </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same</a:t>
            </a:r>
            <a:r>
              <a:rPr kumimoji="0" sz="2200" b="0" i="1"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1" u="none" strike="noStrike" kern="1200" cap="none" spc="-100" normalizeH="0" baseline="0" noProof="0" dirty="0">
                <a:ln>
                  <a:noFill/>
                </a:ln>
                <a:solidFill>
                  <a:prstClr val="black"/>
                </a:solidFill>
                <a:effectLst/>
                <a:uLnTx/>
                <a:uFillTx/>
                <a:latin typeface="Times New Roman"/>
                <a:ea typeface="+mn-ea"/>
                <a:cs typeface="Times New Roman"/>
              </a:rPr>
              <a:t>r</a:t>
            </a:r>
            <a:r>
              <a:rPr kumimoji="0" sz="2200" b="0" i="1"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1" u="none" strike="noStrike" kern="1200" cap="none" spc="-10" normalizeH="0" baseline="0" noProof="0" dirty="0">
                <a:ln>
                  <a:noFill/>
                </a:ln>
                <a:solidFill>
                  <a:prstClr val="black"/>
                </a:solidFill>
                <a:effectLst/>
                <a:uLnTx/>
                <a:uFillTx/>
                <a:latin typeface="Times New Roman"/>
                <a:ea typeface="+mn-ea"/>
                <a:cs typeface="Times New Roman"/>
              </a:rPr>
              <a:t>ute</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txBox="1"/>
          <p:nvPr/>
        </p:nvSpPr>
        <p:spPr>
          <a:xfrm>
            <a:off x="1391794" y="5913238"/>
            <a:ext cx="5079365" cy="30480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1769745" algn="l"/>
              </a:tabLst>
              <a:defRPr/>
            </a:pPr>
            <a:r>
              <a:rPr kumimoji="0" sz="2200" b="0" i="0" u="none" strike="noStrike" kern="1200" cap="none" spc="-10" normalizeH="0" baseline="0" noProof="0" dirty="0">
                <a:ln>
                  <a:noFill/>
                </a:ln>
                <a:solidFill>
                  <a:srgbClr val="437F85"/>
                </a:solidFill>
                <a:effectLst/>
                <a:uLnTx/>
                <a:uFillTx/>
                <a:latin typeface="Arial Unicode MS"/>
                <a:ea typeface="+mn-ea"/>
                <a:cs typeface="Arial Unicode MS"/>
              </a:rPr>
              <a:t>(a)</a:t>
            </a:r>
            <a:r>
              <a:rPr kumimoji="0" sz="2200" b="0" i="0" u="none" strike="noStrike" kern="1200" cap="none" spc="7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Arial Unicode MS"/>
                <a:ea typeface="+mn-ea"/>
                <a:cs typeface="Arial Unicode MS"/>
              </a:rPr>
              <a:t>A</a:t>
            </a:r>
            <a:r>
              <a:rPr kumimoji="0" sz="2200" b="0" i="0" u="none" strike="noStrike" kern="1200" cap="none" spc="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Arial Unicode MS"/>
                <a:ea typeface="+mn-ea"/>
                <a:cs typeface="Arial Unicode MS"/>
              </a:rPr>
              <a:t>s</a:t>
            </a:r>
            <a:r>
              <a:rPr kumimoji="0" sz="2200" b="0" i="0" u="none" strike="noStrike" kern="1200" cap="none" spc="-20" normalizeH="0" baseline="0" noProof="0" dirty="0">
                <a:ln>
                  <a:noFill/>
                </a:ln>
                <a:solidFill>
                  <a:prstClr val="black"/>
                </a:solidFill>
                <a:effectLst/>
                <a:uLnTx/>
                <a:uFillTx/>
                <a:latin typeface="Arial Unicode MS"/>
                <a:ea typeface="+mn-ea"/>
                <a:cs typeface="Arial Unicode MS"/>
              </a:rPr>
              <a:t>ub</a:t>
            </a:r>
            <a:r>
              <a:rPr kumimoji="0" sz="2200" b="0" i="0" u="none" strike="noStrike" kern="1200" cap="none" spc="-10" normalizeH="0" baseline="0" noProof="0" dirty="0">
                <a:ln>
                  <a:noFill/>
                </a:ln>
                <a:solidFill>
                  <a:prstClr val="black"/>
                </a:solidFill>
                <a:effectLst/>
                <a:uLnTx/>
                <a:uFillTx/>
                <a:latin typeface="Arial Unicode MS"/>
                <a:ea typeface="+mn-ea"/>
                <a:cs typeface="Arial Unicode MS"/>
              </a:rPr>
              <a:t>n</a:t>
            </a:r>
            <a:r>
              <a:rPr kumimoji="0" sz="2200" b="0" i="0" u="none" strike="noStrike" kern="1200" cap="none" spc="-15" normalizeH="0" baseline="0" noProof="0" dirty="0">
                <a:ln>
                  <a:noFill/>
                </a:ln>
                <a:solidFill>
                  <a:prstClr val="black"/>
                </a:solidFill>
                <a:effectLst/>
                <a:uLnTx/>
                <a:uFillTx/>
                <a:latin typeface="Arial Unicode MS"/>
                <a:ea typeface="+mn-ea"/>
                <a:cs typeface="Arial Unicode MS"/>
              </a:rPr>
              <a:t>et</a:t>
            </a:r>
            <a:r>
              <a:rPr kumimoji="0" sz="2200" b="0" i="0" u="none" strike="noStrike" kern="1200" cap="none" spc="-10" normalizeH="0" baseline="0" noProof="0" dirty="0">
                <a:ln>
                  <a:noFill/>
                </a:ln>
                <a:solidFill>
                  <a:prstClr val="black"/>
                </a:solidFill>
                <a:effectLst/>
                <a:uLnTx/>
                <a:uFillTx/>
                <a:latin typeface="Arial Unicode MS"/>
                <a:ea typeface="+mn-ea"/>
                <a:cs typeface="Arial Unicode MS"/>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Arial Unicode MS"/>
                <a:ea typeface="+mn-ea"/>
                <a:cs typeface="Arial Unicode MS"/>
              </a:rPr>
              <a:t>(b)</a:t>
            </a:r>
            <a:r>
              <a:rPr kumimoji="0" sz="2200" b="0" i="0" u="none" strike="noStrike" kern="1200" cap="none" spc="7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Arial Unicode MS"/>
                <a:ea typeface="+mn-ea"/>
                <a:cs typeface="Arial Unicode MS"/>
              </a:rPr>
              <a:t>A</a:t>
            </a:r>
            <a:r>
              <a:rPr kumimoji="0" sz="2200" b="0" i="0" u="none" strike="noStrike" kern="1200" cap="none" spc="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Arial Unicode MS"/>
                <a:ea typeface="+mn-ea"/>
                <a:cs typeface="Arial Unicode MS"/>
              </a:rPr>
              <a:t>s</a:t>
            </a:r>
            <a:r>
              <a:rPr kumimoji="0" sz="2200" b="0" i="0" u="none" strike="noStrike" kern="1200" cap="none" spc="-10" normalizeH="0" baseline="0" noProof="0" dirty="0">
                <a:ln>
                  <a:noFill/>
                </a:ln>
                <a:solidFill>
                  <a:prstClr val="black"/>
                </a:solidFill>
                <a:effectLst/>
                <a:uLnTx/>
                <a:uFillTx/>
                <a:latin typeface="Arial Unicode MS"/>
                <a:ea typeface="+mn-ea"/>
                <a:cs typeface="Arial Unicode MS"/>
              </a:rPr>
              <a:t>i</a:t>
            </a:r>
            <a:r>
              <a:rPr kumimoji="0" sz="2200" b="0" i="0" u="none" strike="noStrike" kern="1200" cap="none" spc="-15" normalizeH="0" baseline="0" noProof="0" dirty="0">
                <a:ln>
                  <a:noFill/>
                </a:ln>
                <a:solidFill>
                  <a:prstClr val="black"/>
                </a:solidFill>
                <a:effectLst/>
                <a:uLnTx/>
                <a:uFillTx/>
                <a:latin typeface="Arial Unicode MS"/>
                <a:ea typeface="+mn-ea"/>
                <a:cs typeface="Arial Unicode MS"/>
              </a:rPr>
              <a:t>nk</a:t>
            </a:r>
            <a:r>
              <a:rPr kumimoji="0" sz="2200" b="0" i="0" u="none" strike="noStrike" kern="1200" cap="none" spc="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Arial Unicode MS"/>
                <a:ea typeface="+mn-ea"/>
                <a:cs typeface="Arial Unicode MS"/>
              </a:rPr>
              <a:t>tree</a:t>
            </a:r>
            <a:r>
              <a:rPr kumimoji="0" sz="2200" b="0" i="0" u="none" strike="noStrike" kern="1200" cap="none" spc="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Arial Unicode MS"/>
                <a:ea typeface="+mn-ea"/>
                <a:cs typeface="Arial Unicode MS"/>
              </a:rPr>
              <a:t>for</a:t>
            </a:r>
            <a:r>
              <a:rPr kumimoji="0" sz="2200" b="0" i="0" u="none" strike="noStrike" kern="1200" cap="none" spc="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Arial Unicode MS"/>
                <a:ea typeface="+mn-ea"/>
                <a:cs typeface="Arial Unicode MS"/>
              </a:rPr>
              <a:t>router</a:t>
            </a:r>
            <a:r>
              <a:rPr kumimoji="0" sz="2200" b="0" i="0" u="none" strike="noStrike" kern="1200" cap="none" spc="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Arial Unicode MS"/>
                <a:ea typeface="+mn-ea"/>
                <a:cs typeface="Arial Unicode MS"/>
              </a:rPr>
              <a:t>B.</a:t>
            </a:r>
            <a:endParaRPr kumimoji="0" sz="2200" b="0" i="0" u="none" strike="noStrike" kern="1200" cap="none" spc="0" normalizeH="0" baseline="0" noProof="0">
              <a:ln>
                <a:noFill/>
              </a:ln>
              <a:solidFill>
                <a:prstClr val="black"/>
              </a:solidFill>
              <a:effectLst/>
              <a:uLnTx/>
              <a:uFillTx/>
              <a:latin typeface="Arial Unicode MS"/>
              <a:ea typeface="+mn-ea"/>
              <a:cs typeface="Arial Unicode MS"/>
            </a:endParaRPr>
          </a:p>
        </p:txBody>
      </p:sp>
      <p:sp>
        <p:nvSpPr>
          <p:cNvPr id="5" name="object 5"/>
          <p:cNvSpPr/>
          <p:nvPr/>
        </p:nvSpPr>
        <p:spPr>
          <a:xfrm>
            <a:off x="990715" y="2895447"/>
            <a:ext cx="7230618" cy="290487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99310"/>
            <a:ext cx="8073390" cy="4553585"/>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23"/>
              </a:spcBef>
              <a:spcAft>
                <a:spcPts val="0"/>
              </a:spcAft>
              <a:buClrTx/>
              <a:buSzTx/>
              <a:buFontTx/>
              <a:buNone/>
              <a:tabLst/>
              <a:defRPr/>
            </a:pPr>
            <a:endParaRPr kumimoji="0" sz="85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3600" b="0" i="0" u="none" strike="noStrike" kern="1200" cap="none" spc="-5" normalizeH="0" baseline="0" noProof="0" dirty="0">
                <a:ln>
                  <a:noFill/>
                </a:ln>
                <a:solidFill>
                  <a:srgbClr val="424455"/>
                </a:solidFill>
                <a:effectLst/>
                <a:uLnTx/>
                <a:uFillTx/>
                <a:latin typeface="Trebuchet MS"/>
                <a:ea typeface="+mn-ea"/>
                <a:cs typeface="Trebuchet MS"/>
              </a:rPr>
              <a:t>Dyna</a:t>
            </a:r>
            <a:r>
              <a:rPr kumimoji="0" sz="3600" b="0" i="0" u="none" strike="noStrike" kern="1200" cap="none" spc="10" normalizeH="0" baseline="0" noProof="0" dirty="0">
                <a:ln>
                  <a:noFill/>
                </a:ln>
                <a:solidFill>
                  <a:srgbClr val="424455"/>
                </a:solidFill>
                <a:effectLst/>
                <a:uLnTx/>
                <a:uFillTx/>
                <a:latin typeface="Trebuchet MS"/>
                <a:ea typeface="+mn-ea"/>
                <a:cs typeface="Trebuchet MS"/>
              </a:rPr>
              <a:t>m</a:t>
            </a:r>
            <a:r>
              <a:rPr kumimoji="0" sz="3600" b="0" i="0" u="none" strike="noStrike" kern="1200" cap="none" spc="-5" normalizeH="0" baseline="0" noProof="0" dirty="0">
                <a:ln>
                  <a:noFill/>
                </a:ln>
                <a:solidFill>
                  <a:srgbClr val="424455"/>
                </a:solidFill>
                <a:effectLst/>
                <a:uLnTx/>
                <a:uFillTx/>
                <a:latin typeface="Trebuchet MS"/>
                <a:ea typeface="+mn-ea"/>
                <a:cs typeface="Trebuchet MS"/>
              </a:rPr>
              <a:t>i</a:t>
            </a:r>
            <a:r>
              <a:rPr kumimoji="0" sz="3600" b="0" i="0" u="none" strike="noStrike" kern="1200" cap="none" spc="0" normalizeH="0" baseline="0" noProof="0" dirty="0">
                <a:ln>
                  <a:noFill/>
                </a:ln>
                <a:solidFill>
                  <a:srgbClr val="424455"/>
                </a:solidFill>
                <a:effectLst/>
                <a:uLnTx/>
                <a:uFillTx/>
                <a:latin typeface="Trebuchet MS"/>
                <a:ea typeface="+mn-ea"/>
                <a:cs typeface="Trebuchet MS"/>
              </a:rPr>
              <a:t>c</a:t>
            </a:r>
            <a:r>
              <a:rPr kumimoji="0" sz="3600" b="0" i="0" u="none" strike="noStrike" kern="1200" cap="none" spc="175" normalizeH="0" baseline="0" noProof="0" dirty="0">
                <a:ln>
                  <a:noFill/>
                </a:ln>
                <a:solidFill>
                  <a:srgbClr val="424455"/>
                </a:solidFill>
                <a:effectLst/>
                <a:uLnTx/>
                <a:uFillTx/>
                <a:latin typeface="Times New Roman"/>
                <a:ea typeface="+mn-ea"/>
                <a:cs typeface="Times New Roman"/>
              </a:rPr>
              <a:t> </a:t>
            </a:r>
            <a:r>
              <a:rPr kumimoji="0" sz="3600" b="0" i="0" u="none" strike="noStrike" kern="1200" cap="none" spc="-145" normalizeH="0" baseline="0" noProof="0" dirty="0">
                <a:ln>
                  <a:noFill/>
                </a:ln>
                <a:solidFill>
                  <a:srgbClr val="424455"/>
                </a:solidFill>
                <a:effectLst/>
                <a:uLnTx/>
                <a:uFillTx/>
                <a:latin typeface="Trebuchet MS"/>
                <a:ea typeface="+mn-ea"/>
                <a:cs typeface="Trebuchet MS"/>
              </a:rPr>
              <a:t>R</a:t>
            </a:r>
            <a:r>
              <a:rPr kumimoji="0" sz="3600" b="0" i="0" u="none" strike="noStrike" kern="1200" cap="none" spc="0" normalizeH="0" baseline="0" noProof="0" dirty="0">
                <a:ln>
                  <a:noFill/>
                </a:ln>
                <a:solidFill>
                  <a:srgbClr val="424455"/>
                </a:solidFill>
                <a:effectLst/>
                <a:uLnTx/>
                <a:uFillTx/>
                <a:latin typeface="Trebuchet MS"/>
                <a:ea typeface="+mn-ea"/>
                <a:cs typeface="Trebuchet MS"/>
              </a:rPr>
              <a:t>outi</a:t>
            </a:r>
            <a:r>
              <a:rPr kumimoji="0" sz="3600" b="0" i="0" u="none" strike="noStrike" kern="1200" cap="none" spc="-5" normalizeH="0" baseline="0" noProof="0" dirty="0">
                <a:ln>
                  <a:noFill/>
                </a:ln>
                <a:solidFill>
                  <a:srgbClr val="424455"/>
                </a:solidFill>
                <a:effectLst/>
                <a:uLnTx/>
                <a:uFillTx/>
                <a:latin typeface="Trebuchet MS"/>
                <a:ea typeface="+mn-ea"/>
                <a:cs typeface="Trebuchet MS"/>
              </a:rPr>
              <a:t>n</a:t>
            </a:r>
            <a:r>
              <a:rPr kumimoji="0" sz="3600" b="0" i="0" u="none" strike="noStrike" kern="1200" cap="none" spc="-20" normalizeH="0" baseline="0" noProof="0" dirty="0">
                <a:ln>
                  <a:noFill/>
                </a:ln>
                <a:solidFill>
                  <a:srgbClr val="424455"/>
                </a:solidFill>
                <a:effectLst/>
                <a:uLnTx/>
                <a:uFillTx/>
                <a:latin typeface="Trebuchet MS"/>
                <a:ea typeface="+mn-ea"/>
                <a:cs typeface="Trebuchet MS"/>
              </a:rPr>
              <a:t>g</a:t>
            </a:r>
            <a:endParaRPr kumimoji="0" sz="3600" b="0" i="0" u="none" strike="noStrike" kern="1200" cap="none" spc="0" normalizeH="0" baseline="0" noProof="0" dirty="0">
              <a:ln>
                <a:noFill/>
              </a:ln>
              <a:solidFill>
                <a:prstClr val="black"/>
              </a:solidFill>
              <a:effectLst/>
              <a:uLnTx/>
              <a:uFillTx/>
              <a:latin typeface="Trebuchet MS"/>
              <a:ea typeface="+mn-ea"/>
              <a:cs typeface="Trebuchet MS"/>
            </a:endParaRPr>
          </a:p>
          <a:p>
            <a:pPr marL="378460" marR="8255" lvl="0" indent="-256540" algn="just" defTabSz="914400" rtl="0" eaLnBrk="1" fontAlgn="auto" latinLnBrk="0" hangingPunct="1">
              <a:lnSpc>
                <a:spcPct val="100000"/>
              </a:lnSpc>
              <a:spcBef>
                <a:spcPts val="1530"/>
              </a:spcBef>
              <a:spcAft>
                <a:spcPts val="0"/>
              </a:spcAft>
              <a:buClr>
                <a:srgbClr val="9F4DA2"/>
              </a:buClr>
              <a:buSzTx/>
              <a:buFont typeface="Georgia"/>
              <a:buChar char="•"/>
              <a:tabLst>
                <a:tab pos="379095" algn="l"/>
              </a:tabLst>
              <a:defRPr/>
            </a:pP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ic</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akes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sible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av</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oid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nfiguration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of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static</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78460" marR="5715" lvl="0" indent="-256540" algn="just" defTabSz="914400" rtl="0" eaLnBrk="1" fontAlgn="auto" latinLnBrk="0" hangingPunct="1">
              <a:lnSpc>
                <a:spcPct val="100000"/>
              </a:lnSpc>
              <a:spcBef>
                <a:spcPts val="300"/>
              </a:spcBef>
              <a:spcAft>
                <a:spcPts val="0"/>
              </a:spcAft>
              <a:buClr>
                <a:srgbClr val="9F4DA2"/>
              </a:buClr>
              <a:buSzTx/>
              <a:buFont typeface="Georgia"/>
              <a:buChar char="•"/>
              <a:tabLst>
                <a:tab pos="379095" algn="l"/>
              </a:tabLst>
              <a:defRPr/>
            </a:pP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ic</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5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akes</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ossible</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v</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oid</a:t>
            </a:r>
            <a:r>
              <a:rPr kumimoji="0" sz="2200" b="0" i="0" u="none" strike="noStrike" kern="1200" cap="none" spc="4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tim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nsu</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ing</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exacting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process 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nfiguring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static</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78460" marR="5080" lvl="0" indent="-256540" algn="just" defTabSz="914400" rtl="0" eaLnBrk="1" fontAlgn="auto" latinLnBrk="0" hangingPunct="1">
              <a:lnSpc>
                <a:spcPct val="100000"/>
              </a:lnSpc>
              <a:spcBef>
                <a:spcPts val="300"/>
              </a:spcBef>
              <a:spcAft>
                <a:spcPts val="0"/>
              </a:spcAft>
              <a:buClr>
                <a:srgbClr val="9F4DA2"/>
              </a:buClr>
              <a:buSzTx/>
              <a:buFont typeface="Georgia"/>
              <a:buChar char="•"/>
              <a:tabLst>
                <a:tab pos="379095" algn="l"/>
              </a:tabLst>
              <a:defRPr/>
            </a:pP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ic</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also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kes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pos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ible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for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1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1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 changes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netw</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ork</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4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4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adjust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their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4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tables ac</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ordingl</a:t>
            </a:r>
            <a:r>
              <a:rPr kumimoji="0" sz="2200" b="0" i="0" u="none" strike="noStrike" kern="1200" cap="none" spc="-14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without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 interventio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netw</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ork</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ad</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inistrato</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78460" marR="0" lvl="0" indent="-256540" algn="l" defTabSz="914400" rtl="0" eaLnBrk="1" fontAlgn="auto" latinLnBrk="0" hangingPunct="1">
              <a:lnSpc>
                <a:spcPct val="100000"/>
              </a:lnSpc>
              <a:spcBef>
                <a:spcPts val="300"/>
              </a:spcBef>
              <a:spcAft>
                <a:spcPts val="0"/>
              </a:spcAft>
              <a:buClr>
                <a:srgbClr val="9F4DA2"/>
              </a:buClr>
              <a:buSzTx/>
              <a:buFont typeface="Georgia"/>
              <a:buChar char="•"/>
              <a:tabLst>
                <a:tab pos="379095" algn="l"/>
              </a:tabLst>
              <a:defRPr/>
            </a:pP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wo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pes 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ic</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utin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Alg</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orith</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800" marR="0" lvl="1" indent="-342900" algn="l" defTabSz="914400" rtl="0" eaLnBrk="1" fontAlgn="auto" latinLnBrk="0" hangingPunct="1">
              <a:lnSpc>
                <a:spcPct val="100000"/>
              </a:lnSpc>
              <a:spcBef>
                <a:spcPts val="300"/>
              </a:spcBef>
              <a:spcAft>
                <a:spcPts val="0"/>
              </a:spcAft>
              <a:buClr>
                <a:srgbClr val="437F85"/>
              </a:buClr>
              <a:buSzTx/>
              <a:buFont typeface="Arial"/>
              <a:buChar char="•"/>
              <a:tabLst>
                <a:tab pos="813435" algn="l"/>
              </a:tabLst>
              <a:defRPr/>
            </a:pP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Dist</a:t>
            </a:r>
            <a:r>
              <a:rPr kumimoji="0" sz="2200" b="0" i="0" u="none" strike="noStrike" kern="1200" cap="none" spc="-20" normalizeH="0" baseline="0" noProof="0" dirty="0">
                <a:ln>
                  <a:noFill/>
                </a:ln>
                <a:solidFill>
                  <a:srgbClr val="437F85"/>
                </a:solidFill>
                <a:effectLst/>
                <a:uLnTx/>
                <a:uFillTx/>
                <a:latin typeface="Times New Roman"/>
                <a:ea typeface="+mn-ea"/>
                <a:cs typeface="Times New Roman"/>
              </a:rPr>
              <a:t>a</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nce</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265" normalizeH="0" baseline="0" noProof="0" dirty="0">
                <a:ln>
                  <a:noFill/>
                </a:ln>
                <a:solidFill>
                  <a:srgbClr val="437F85"/>
                </a:solidFill>
                <a:effectLst/>
                <a:uLnTx/>
                <a:uFillTx/>
                <a:latin typeface="Times New Roman"/>
                <a:ea typeface="+mn-ea"/>
                <a:cs typeface="Times New Roman"/>
              </a:rPr>
              <a:t>V</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e</a:t>
            </a:r>
            <a:r>
              <a:rPr kumimoji="0" sz="2200" b="0" i="0" u="none" strike="noStrike" kern="1200" cap="none" spc="-20" normalizeH="0" baseline="0" noProof="0" dirty="0">
                <a:ln>
                  <a:noFill/>
                </a:ln>
                <a:solidFill>
                  <a:srgbClr val="437F85"/>
                </a:solidFill>
                <a:effectLst/>
                <a:uLnTx/>
                <a:uFillTx/>
                <a:latin typeface="Times New Roman"/>
                <a:ea typeface="+mn-ea"/>
                <a:cs typeface="Times New Roman"/>
              </a:rPr>
              <a:t>c</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tor</a:t>
            </a:r>
            <a:r>
              <a:rPr kumimoji="0" sz="2200" b="0" i="0" u="none" strike="noStrike" kern="1200" cap="none" spc="2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Routing</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800" marR="0" lvl="1" indent="-342900" algn="l" defTabSz="914400" rtl="0" eaLnBrk="1" fontAlgn="auto" latinLnBrk="0" hangingPunct="1">
              <a:lnSpc>
                <a:spcPct val="100000"/>
              </a:lnSpc>
              <a:spcBef>
                <a:spcPts val="300"/>
              </a:spcBef>
              <a:spcAft>
                <a:spcPts val="0"/>
              </a:spcAft>
              <a:buClr>
                <a:srgbClr val="437F85"/>
              </a:buClr>
              <a:buSzTx/>
              <a:buFont typeface="Arial"/>
              <a:buChar char="•"/>
              <a:tabLst>
                <a:tab pos="813435" algn="l"/>
              </a:tabLst>
              <a:defRPr/>
            </a:pP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Lin</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k</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State</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Ro</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utin</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g</a:t>
            </a:r>
            <a:r>
              <a:rPr kumimoji="0" sz="2200" b="0" i="0" u="none" strike="noStrike" kern="1200" cap="none" spc="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(Global</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Ro</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utin</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g</a:t>
            </a:r>
            <a:r>
              <a:rPr kumimoji="0" sz="2200" b="0" i="0" u="none" strike="noStrike" kern="1200" cap="none" spc="-135" normalizeH="0" baseline="0" noProof="0" dirty="0">
                <a:ln>
                  <a:noFill/>
                </a:ln>
                <a:solidFill>
                  <a:srgbClr val="437F85"/>
                </a:solidFill>
                <a:effectLst/>
                <a:uLnTx/>
                <a:uFillTx/>
                <a:latin typeface="Times New Roman"/>
                <a:ea typeface="+mn-ea"/>
                <a:cs typeface="Times New Roman"/>
              </a:rPr>
              <a:t> </a:t>
            </a:r>
            <a:r>
              <a:rPr kumimoji="0" sz="2200" b="0" i="0" u="none" strike="noStrike" kern="1200" cap="none" spc="-15" normalizeH="0" baseline="0" noProof="0" dirty="0">
                <a:ln>
                  <a:noFill/>
                </a:ln>
                <a:solidFill>
                  <a:srgbClr val="437F85"/>
                </a:solidFill>
                <a:effectLst/>
                <a:uLnTx/>
                <a:uFillTx/>
                <a:latin typeface="Times New Roman"/>
                <a:ea typeface="+mn-ea"/>
                <a:cs typeface="Times New Roman"/>
              </a:rPr>
              <a:t>Alg</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orith</a:t>
            </a:r>
            <a:r>
              <a:rPr kumimoji="0" sz="2200" b="0" i="0" u="none" strike="noStrike" kern="1200" cap="none" spc="-40" normalizeH="0" baseline="0" noProof="0" dirty="0">
                <a:ln>
                  <a:noFill/>
                </a:ln>
                <a:solidFill>
                  <a:srgbClr val="437F85"/>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437F85"/>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1" y="505660"/>
            <a:ext cx="8075930" cy="3684904"/>
          </a:xfrm>
          <a:prstGeom prst="rect">
            <a:avLst/>
          </a:prstGeom>
        </p:spPr>
        <p:txBody>
          <a:bodyPr vert="horz" wrap="square" lIns="0" tIns="0" rIns="0" bIns="0" rtlCol="0">
            <a:spAutoFit/>
          </a:bodyPr>
          <a:lstStyle/>
          <a:p>
            <a:pPr marL="61722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prstClr val="black"/>
              </a:solidFill>
              <a:effectLst/>
              <a:uLnTx/>
              <a:uFillTx/>
              <a:latin typeface="Arial Unicode MS"/>
              <a:ea typeface="+mn-ea"/>
              <a:cs typeface="Arial Unicode MS"/>
            </a:endParaRPr>
          </a:p>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Autonomous</a:t>
            </a:r>
            <a:r>
              <a:rPr kumimoji="0" sz="4000" b="0" i="0" u="none" strike="noStrike" kern="1200" cap="none" spc="23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System</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5080" lvl="0" indent="-342900" algn="l" defTabSz="914400" rtl="0" eaLnBrk="1" fontAlgn="auto" latinLnBrk="0" hangingPunct="1">
              <a:lnSpc>
                <a:spcPct val="100000"/>
              </a:lnSpc>
              <a:spcBef>
                <a:spcPts val="1305"/>
              </a:spcBef>
              <a:spcAft>
                <a:spcPts val="0"/>
              </a:spcAft>
              <a:buClrTx/>
              <a:buSzTx/>
              <a:buFont typeface="Arial"/>
              <a:buChar char="•"/>
              <a:tabLst>
                <a:tab pos="355600" algn="l"/>
              </a:tabLst>
              <a:defRPr/>
            </a:pP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Aut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nomous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stem</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collectio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netw</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orks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under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ad</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inistration</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share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on</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strateg</a:t>
            </a:r>
            <a:r>
              <a:rPr kumimoji="0" sz="2200" b="0" i="0" u="none" strike="noStrike" kern="1200" cap="none" spc="-14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utside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world,</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view</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single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entit</a:t>
            </a:r>
            <a:r>
              <a:rPr kumimoji="0" sz="2200" b="0" i="0" u="none" strike="noStrike" kern="1200" cap="none" spc="-14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Regi</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onal</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Internet</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Registry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distribute</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be</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 pos="1936114" algn="l"/>
                <a:tab pos="2954020" algn="l"/>
                <a:tab pos="3790950" algn="l"/>
                <a:tab pos="4269740" algn="l"/>
                <a:tab pos="5102860" algn="l"/>
                <a:tab pos="6668770" algn="l"/>
                <a:tab pos="724217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Auton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ste</a:t>
            </a:r>
            <a:r>
              <a:rPr kumimoji="0" sz="2200" b="0" i="0" u="none" strike="noStrike" kern="1200" cap="none" spc="-4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divide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glo</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internetwork</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4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l</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er</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ore</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anageable</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netw</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orks.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762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Each</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has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own</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rules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po</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l</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icies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that will</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distinguish it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from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all</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other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auto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ste</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838200"/>
            <a:ext cx="7411084" cy="2213426"/>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18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outing</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5"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rotocol</a:t>
            </a:r>
            <a:r>
              <a:rPr kumimoji="0" sz="4000" b="0" i="0" u="none" strike="noStrike" kern="1200" cap="none" spc="-3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According</a:t>
            </a:r>
            <a:r>
              <a:rPr kumimoji="0" sz="4000" b="0" i="0" u="none" strike="noStrike" kern="1200" cap="none" spc="19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to</a:t>
            </a:r>
            <a:r>
              <a:rPr kumimoji="0" sz="4000" b="0" i="0" u="none" strike="noStrike" kern="1200" cap="none" spc="-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AS</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0" lvl="0" indent="-342900" algn="l" defTabSz="914400" rtl="0" eaLnBrk="1" fontAlgn="auto" latinLnBrk="0" hangingPunct="1">
              <a:lnSpc>
                <a:spcPct val="100000"/>
              </a:lnSpc>
              <a:spcBef>
                <a:spcPts val="1905"/>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Interior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Gate</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w</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ay</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Protocol</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(IGP)</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l" defTabSz="914400" rtl="0" eaLnBrk="1" fontAlgn="auto" latinLnBrk="0" hangingPunct="1">
              <a:lnSpc>
                <a:spcPct val="100000"/>
              </a:lnSpc>
              <a:spcBef>
                <a:spcPts val="0"/>
              </a:spcBef>
              <a:spcAft>
                <a:spcPts val="0"/>
              </a:spcAft>
              <a:buClr>
                <a:srgbClr val="006FC0"/>
              </a:buClr>
              <a:buSzTx/>
              <a:buFont typeface="Arial"/>
              <a:buChar char="•"/>
              <a:tabLst>
                <a:tab pos="812800" algn="l"/>
              </a:tabLst>
              <a:defRPr/>
            </a:pP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Betw</a:t>
            </a:r>
            <a:r>
              <a:rPr kumimoji="0" sz="2200" b="0" i="0" u="none" strike="noStrike" kern="1200" cap="none" spc="-20" normalizeH="0" baseline="0" noProof="0" dirty="0">
                <a:ln>
                  <a:noFill/>
                </a:ln>
                <a:solidFill>
                  <a:srgbClr val="006FC0"/>
                </a:solidFill>
                <a:effectLst/>
                <a:uLnTx/>
                <a:uFillTx/>
                <a:latin typeface="Times New Roman"/>
                <a:ea typeface="+mn-ea"/>
                <a:cs typeface="Times New Roman"/>
              </a:rPr>
              <a:t>e</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en</a:t>
            </a:r>
            <a:r>
              <a:rPr kumimoji="0" sz="2200" b="0" i="0" u="none" strike="noStrike" kern="1200" cap="none" spc="5"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sa</a:t>
            </a:r>
            <a:r>
              <a:rPr kumimoji="0" sz="2200" b="0" i="0" u="none" strike="noStrike" kern="1200" cap="none" spc="-45" normalizeH="0" baseline="0" noProof="0" dirty="0">
                <a:ln>
                  <a:noFill/>
                </a:ln>
                <a:solidFill>
                  <a:srgbClr val="006FC0"/>
                </a:solidFill>
                <a:effectLst/>
                <a:uLnTx/>
                <a:uFillTx/>
                <a:latin typeface="Times New Roman"/>
                <a:ea typeface="+mn-ea"/>
                <a:cs typeface="Times New Roman"/>
              </a:rPr>
              <a:t>m</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e</a:t>
            </a:r>
            <a:r>
              <a:rPr kumimoji="0" sz="2200" b="0" i="0" u="none" strike="noStrike" kern="1200" cap="none" spc="-10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20" normalizeH="0" baseline="0" noProof="0" dirty="0">
                <a:ln>
                  <a:noFill/>
                </a:ln>
                <a:solidFill>
                  <a:srgbClr val="006FC0"/>
                </a:solidFill>
                <a:effectLst/>
                <a:uLnTx/>
                <a:uFillTx/>
                <a:latin typeface="Times New Roman"/>
                <a:ea typeface="+mn-ea"/>
                <a:cs typeface="Times New Roman"/>
              </a:rPr>
              <a:t>AS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xterior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Gate</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w</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ay</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Protocol</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(EGP)</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812165" marR="0" lvl="1" indent="-342265" algn="l" defTabSz="914400" rtl="0" eaLnBrk="1" fontAlgn="auto" latinLnBrk="0" hangingPunct="1">
              <a:lnSpc>
                <a:spcPct val="100000"/>
              </a:lnSpc>
              <a:spcBef>
                <a:spcPts val="0"/>
              </a:spcBef>
              <a:spcAft>
                <a:spcPts val="0"/>
              </a:spcAft>
              <a:buClr>
                <a:srgbClr val="006FC0"/>
              </a:buClr>
              <a:buSzTx/>
              <a:buFont typeface="Arial"/>
              <a:buChar char="•"/>
              <a:tabLst>
                <a:tab pos="812800" algn="l"/>
              </a:tabLst>
              <a:defRPr/>
            </a:pP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Bet</a:t>
            </a:r>
            <a:r>
              <a:rPr kumimoji="0" sz="2200" b="0" i="0" u="none" strike="noStrike" kern="1200" cap="none" spc="-30" normalizeH="0" baseline="0" noProof="0" dirty="0">
                <a:ln>
                  <a:noFill/>
                </a:ln>
                <a:solidFill>
                  <a:srgbClr val="006FC0"/>
                </a:solidFill>
                <a:effectLst/>
                <a:uLnTx/>
                <a:uFillTx/>
                <a:latin typeface="Times New Roman"/>
                <a:ea typeface="+mn-ea"/>
                <a:cs typeface="Times New Roman"/>
              </a:rPr>
              <a:t>w</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e</a:t>
            </a:r>
            <a:r>
              <a:rPr kumimoji="0" sz="2200" b="0" i="0" u="none" strike="noStrike" kern="1200" cap="none" spc="-20" normalizeH="0" baseline="0" noProof="0" dirty="0">
                <a:ln>
                  <a:noFill/>
                </a:ln>
                <a:solidFill>
                  <a:srgbClr val="006FC0"/>
                </a:solidFill>
                <a:effectLst/>
                <a:uLnTx/>
                <a:uFillTx/>
                <a:latin typeface="Times New Roman"/>
                <a:ea typeface="+mn-ea"/>
                <a:cs typeface="Times New Roman"/>
              </a:rPr>
              <a:t>e</a:t>
            </a:r>
            <a:r>
              <a:rPr kumimoji="0" sz="2200" b="0" i="0" u="none" strike="noStrike" kern="1200" cap="none" spc="-15" normalizeH="0" baseline="0" noProof="0" dirty="0">
                <a:ln>
                  <a:noFill/>
                </a:ln>
                <a:solidFill>
                  <a:srgbClr val="006FC0"/>
                </a:solidFill>
                <a:effectLst/>
                <a:uLnTx/>
                <a:uFillTx/>
                <a:latin typeface="Times New Roman"/>
                <a:ea typeface="+mn-ea"/>
                <a:cs typeface="Times New Roman"/>
              </a:rPr>
              <a:t>n</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di</a:t>
            </a:r>
            <a:r>
              <a:rPr kumimoji="0" sz="2200" b="0" i="0" u="none" strike="noStrike" kern="1200" cap="none" spc="-45" normalizeH="0" baseline="0" noProof="0" dirty="0">
                <a:ln>
                  <a:noFill/>
                </a:ln>
                <a:solidFill>
                  <a:srgbClr val="006FC0"/>
                </a:solidFill>
                <a:effectLst/>
                <a:uLnTx/>
                <a:uFillTx/>
                <a:latin typeface="Times New Roman"/>
                <a:ea typeface="+mn-ea"/>
                <a:cs typeface="Times New Roman"/>
              </a:rPr>
              <a:t>f</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fer</a:t>
            </a:r>
            <a:r>
              <a:rPr kumimoji="0" sz="2200" b="0" i="0" u="none" strike="noStrike" kern="1200" cap="none" spc="-20" normalizeH="0" baseline="0" noProof="0" dirty="0">
                <a:ln>
                  <a:noFill/>
                </a:ln>
                <a:solidFill>
                  <a:srgbClr val="006FC0"/>
                </a:solidFill>
                <a:effectLst/>
                <a:uLnTx/>
                <a:uFillTx/>
                <a:latin typeface="Times New Roman"/>
                <a:ea typeface="+mn-ea"/>
                <a:cs typeface="Times New Roman"/>
              </a:rPr>
              <a:t>e</a:t>
            </a:r>
            <a:r>
              <a:rPr kumimoji="0" sz="2200" b="0" i="0" u="none" strike="noStrike" kern="1200" cap="none" spc="-10" normalizeH="0" baseline="0" noProof="0" dirty="0">
                <a:ln>
                  <a:noFill/>
                </a:ln>
                <a:solidFill>
                  <a:srgbClr val="006FC0"/>
                </a:solidFill>
                <a:effectLst/>
                <a:uLnTx/>
                <a:uFillTx/>
                <a:latin typeface="Times New Roman"/>
                <a:ea typeface="+mn-ea"/>
                <a:cs typeface="Times New Roman"/>
              </a:rPr>
              <a:t>nt</a:t>
            </a:r>
            <a:r>
              <a:rPr kumimoji="0" sz="2200" b="0" i="0" u="none" strike="noStrike" kern="1200" cap="none" spc="-100" normalizeH="0" baseline="0" noProof="0" dirty="0">
                <a:ln>
                  <a:noFill/>
                </a:ln>
                <a:solidFill>
                  <a:srgbClr val="006FC0"/>
                </a:solidFill>
                <a:effectLst/>
                <a:uLnTx/>
                <a:uFillTx/>
                <a:latin typeface="Times New Roman"/>
                <a:ea typeface="+mn-ea"/>
                <a:cs typeface="Times New Roman"/>
              </a:rPr>
              <a:t> </a:t>
            </a:r>
            <a:r>
              <a:rPr kumimoji="0" sz="2200" b="0" i="0" u="none" strike="noStrike" kern="1200" cap="none" spc="-20" normalizeH="0" baseline="0" noProof="0" dirty="0">
                <a:ln>
                  <a:noFill/>
                </a:ln>
                <a:solidFill>
                  <a:srgbClr val="006FC0"/>
                </a:solidFill>
                <a:effectLst/>
                <a:uLnTx/>
                <a:uFillTx/>
                <a:latin typeface="Times New Roman"/>
                <a:ea typeface="+mn-ea"/>
                <a:cs typeface="Times New Roman"/>
              </a:rPr>
              <a:t>AS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1000" y="609600"/>
            <a:ext cx="7466274" cy="5021888"/>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Example</a:t>
            </a:r>
            <a:r>
              <a:rPr kumimoji="0" sz="4000" b="0" i="0" u="none" strike="noStrike" kern="1200" cap="none" spc="19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of</a:t>
            </a:r>
            <a:r>
              <a:rPr kumimoji="0" sz="4000" b="0" i="0" u="none" strike="noStrike" kern="1200" cap="none" spc="20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185"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outing</a:t>
            </a:r>
            <a:r>
              <a:rPr kumimoji="0" sz="4000" b="0" i="0" u="none" strike="noStrike" kern="1200" cap="none" spc="18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10" normalizeH="0" baseline="0" noProof="0" dirty="0">
                <a:ln>
                  <a:noFill/>
                </a:ln>
                <a:solidFill>
                  <a:srgbClr val="424455"/>
                </a:solidFill>
                <a:effectLst/>
                <a:uLnTx/>
                <a:uFillTx/>
                <a:latin typeface="Trebuchet MS"/>
                <a:ea typeface="+mn-ea"/>
                <a:cs typeface="Trebuchet MS"/>
              </a:rPr>
              <a:t>P</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rotocols</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93700" marR="0" lvl="0" indent="-381000" algn="l" defTabSz="914400" rtl="0" eaLnBrk="1" fontAlgn="auto" latinLnBrk="0" hangingPunct="1">
              <a:lnSpc>
                <a:spcPct val="100000"/>
              </a:lnSpc>
              <a:spcBef>
                <a:spcPts val="715"/>
              </a:spcBef>
              <a:spcAft>
                <a:spcPts val="0"/>
              </a:spcAft>
              <a:buClrTx/>
              <a:buSzTx/>
              <a:buFont typeface="Arial"/>
              <a:buChar char="•"/>
              <a:tabLst>
                <a:tab pos="355600" algn="l"/>
              </a:tabLst>
              <a:defRPr/>
            </a:pP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Ro</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u</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ng</a:t>
            </a:r>
            <a:r>
              <a:rPr kumimoji="0" sz="20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n</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f</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o</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r</a:t>
            </a:r>
            <a:r>
              <a:rPr kumimoji="0" sz="2000" b="0" i="0" u="none" strike="noStrike" kern="1200" cap="none" spc="-25" normalizeH="0" baseline="0" noProof="0" dirty="0">
                <a:ln>
                  <a:noFill/>
                </a:ln>
                <a:solidFill>
                  <a:prstClr val="black"/>
                </a:solidFill>
                <a:effectLst/>
                <a:uLnTx/>
                <a:uFillTx/>
                <a:latin typeface="Times New Roman"/>
                <a:ea typeface="+mn-ea"/>
                <a:cs typeface="Times New Roman"/>
              </a:rPr>
              <a:t>m</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ion</a:t>
            </a:r>
            <a:r>
              <a:rPr kumimoji="0" sz="20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Protoc</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l</a:t>
            </a:r>
            <a:r>
              <a:rPr kumimoji="0" sz="20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(RIP)</a:t>
            </a:r>
          </a:p>
          <a:p>
            <a:pPr marL="39370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Dist</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a</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nce</a:t>
            </a:r>
            <a:r>
              <a:rPr kumimoji="0" sz="2000" b="0" i="0" u="none" strike="noStrike" kern="1200" cap="none" spc="-5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215" normalizeH="0" baseline="0" noProof="0" dirty="0">
                <a:ln>
                  <a:noFill/>
                </a:ln>
                <a:solidFill>
                  <a:srgbClr val="006FC0"/>
                </a:solidFill>
                <a:effectLst/>
                <a:uLnTx/>
                <a:uFillTx/>
                <a:latin typeface="Times New Roman"/>
                <a:ea typeface="+mn-ea"/>
                <a:cs typeface="Times New Roman"/>
              </a:rPr>
              <a:t>V</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ec</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t</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or</a:t>
            </a:r>
            <a:r>
              <a:rPr kumimoji="0" sz="2000" b="0" i="0" u="none" strike="noStrike" kern="1200" cap="none" spc="-2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inter</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i</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or</a:t>
            </a:r>
            <a:r>
              <a:rPr kumimoji="0" sz="2000" b="0" i="0" u="none" strike="noStrike" kern="1200" cap="none" spc="-2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r</a:t>
            </a:r>
            <a:r>
              <a:rPr kumimoji="0" sz="2000" b="0" i="0" u="none" strike="noStrike" kern="1200" cap="none" spc="5" normalizeH="0" baseline="0" noProof="0" dirty="0">
                <a:ln>
                  <a:noFill/>
                </a:ln>
                <a:solidFill>
                  <a:srgbClr val="006FC0"/>
                </a:solidFill>
                <a:effectLst/>
                <a:uLnTx/>
                <a:uFillTx/>
                <a:latin typeface="Times New Roman"/>
                <a:ea typeface="+mn-ea"/>
                <a:cs typeface="Times New Roman"/>
              </a:rPr>
              <a:t>o</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uti</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n</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g</a:t>
            </a:r>
            <a:r>
              <a:rPr kumimoji="0" sz="2000" b="0" i="0" u="none" strike="noStrike" kern="1200" cap="none" spc="-3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Protocol</a:t>
            </a:r>
            <a:r>
              <a:rPr kumimoji="0" sz="2000" b="0" i="0" u="none" strike="noStrike" kern="1200" cap="none" spc="-3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and</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IGP</a:t>
            </a:r>
            <a:endParaRPr kumimoji="0" sz="2000" b="0" i="0" u="none" strike="noStrike" kern="1200" cap="none" spc="0" normalizeH="0" baseline="0" noProof="0" dirty="0">
              <a:ln>
                <a:noFill/>
              </a:ln>
              <a:solidFill>
                <a:prstClr val="black"/>
              </a:solidFill>
              <a:effectLst/>
              <a:uLnTx/>
              <a:uFillTx/>
              <a:latin typeface="Times New Roman"/>
              <a:ea typeface="+mn-ea"/>
              <a:cs typeface="Times New Roman"/>
            </a:endParaRPr>
          </a:p>
          <a:p>
            <a:pPr marL="393700" marR="1661160" lvl="0" indent="-3810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n</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rior</a:t>
            </a:r>
            <a:r>
              <a:rPr kumimoji="0" sz="20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Gateway</a:t>
            </a:r>
            <a:r>
              <a:rPr kumimoji="0" sz="20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Ro</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u</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ng</a:t>
            </a:r>
            <a:r>
              <a:rPr kumimoji="0" sz="20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Protocol</a:t>
            </a:r>
            <a:r>
              <a:rPr kumimoji="0" sz="20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GRP)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Dist</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a</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nce</a:t>
            </a:r>
            <a:r>
              <a:rPr kumimoji="0" sz="2000" b="0" i="0" u="none" strike="noStrike" kern="1200" cap="none" spc="-5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215" normalizeH="0" baseline="0" noProof="0" dirty="0">
                <a:ln>
                  <a:noFill/>
                </a:ln>
                <a:solidFill>
                  <a:srgbClr val="006FC0"/>
                </a:solidFill>
                <a:effectLst/>
                <a:uLnTx/>
                <a:uFillTx/>
                <a:latin typeface="Times New Roman"/>
                <a:ea typeface="+mn-ea"/>
                <a:cs typeface="Times New Roman"/>
              </a:rPr>
              <a:t>V</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ec</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t</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or</a:t>
            </a:r>
            <a:r>
              <a:rPr kumimoji="0" sz="2000" b="0" i="0" u="none" strike="noStrike" kern="1200" cap="none" spc="-2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inter</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i</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or</a:t>
            </a:r>
            <a:r>
              <a:rPr kumimoji="0" sz="2000" b="0" i="0" u="none" strike="noStrike" kern="1200" cap="none" spc="-2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r</a:t>
            </a:r>
            <a:r>
              <a:rPr kumimoji="0" sz="2000" b="0" i="0" u="none" strike="noStrike" kern="1200" cap="none" spc="5" normalizeH="0" baseline="0" noProof="0" dirty="0">
                <a:ln>
                  <a:noFill/>
                </a:ln>
                <a:solidFill>
                  <a:srgbClr val="006FC0"/>
                </a:solidFill>
                <a:effectLst/>
                <a:uLnTx/>
                <a:uFillTx/>
                <a:latin typeface="Times New Roman"/>
                <a:ea typeface="+mn-ea"/>
                <a:cs typeface="Times New Roman"/>
              </a:rPr>
              <a:t>o</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uti</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n</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g</a:t>
            </a:r>
            <a:r>
              <a:rPr kumimoji="0" sz="2000" b="0" i="0" u="none" strike="noStrike" kern="1200" cap="none" spc="-3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Protocol</a:t>
            </a:r>
            <a:r>
              <a:rPr kumimoji="0" sz="2000" b="0" i="0" u="none" strike="noStrike" kern="1200" cap="none" spc="-3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and</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IGP</a:t>
            </a:r>
            <a:endParaRPr kumimoji="0" sz="2000" b="0" i="0" u="none" strike="noStrike" kern="1200" cap="none" spc="0" normalizeH="0" baseline="0" noProof="0" dirty="0">
              <a:ln>
                <a:noFill/>
              </a:ln>
              <a:solidFill>
                <a:prstClr val="black"/>
              </a:solidFill>
              <a:effectLst/>
              <a:uLnTx/>
              <a:uFillTx/>
              <a:latin typeface="Times New Roman"/>
              <a:ea typeface="+mn-ea"/>
              <a:cs typeface="Times New Roman"/>
            </a:endParaRPr>
          </a:p>
          <a:p>
            <a:pPr marL="393700" marR="1176020" lvl="0" indent="-3810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En</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h</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anced</a:t>
            </a:r>
            <a:r>
              <a:rPr kumimoji="0" sz="20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n</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rior</a:t>
            </a:r>
            <a:r>
              <a:rPr kumimoji="0" sz="20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Gateway</a:t>
            </a:r>
            <a:r>
              <a:rPr kumimoji="0" sz="20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Ro</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u</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ng</a:t>
            </a:r>
            <a:r>
              <a:rPr kumimoji="0" sz="20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Protocol</a:t>
            </a:r>
            <a:r>
              <a:rPr kumimoji="0" sz="2000" b="0" i="0" u="none" strike="noStrike" kern="1200" cap="none" spc="-4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(E</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GRP)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Dist</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a</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nce</a:t>
            </a:r>
            <a:r>
              <a:rPr kumimoji="0" sz="2000" b="0" i="0" u="none" strike="noStrike" kern="1200" cap="none" spc="-5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215" normalizeH="0" baseline="0" noProof="0" dirty="0">
                <a:ln>
                  <a:noFill/>
                </a:ln>
                <a:solidFill>
                  <a:srgbClr val="006FC0"/>
                </a:solidFill>
                <a:effectLst/>
                <a:uLnTx/>
                <a:uFillTx/>
                <a:latin typeface="Times New Roman"/>
                <a:ea typeface="+mn-ea"/>
                <a:cs typeface="Times New Roman"/>
              </a:rPr>
              <a:t>V</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ec</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t</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or</a:t>
            </a:r>
            <a:r>
              <a:rPr kumimoji="0" sz="2000" b="0" i="0" u="none" strike="noStrike" kern="1200" cap="none" spc="-2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inter</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i</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or</a:t>
            </a:r>
            <a:r>
              <a:rPr kumimoji="0" sz="2000" b="0" i="0" u="none" strike="noStrike" kern="1200" cap="none" spc="-2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r</a:t>
            </a:r>
            <a:r>
              <a:rPr kumimoji="0" sz="2000" b="0" i="0" u="none" strike="noStrike" kern="1200" cap="none" spc="5" normalizeH="0" baseline="0" noProof="0" dirty="0">
                <a:ln>
                  <a:noFill/>
                </a:ln>
                <a:solidFill>
                  <a:srgbClr val="006FC0"/>
                </a:solidFill>
                <a:effectLst/>
                <a:uLnTx/>
                <a:uFillTx/>
                <a:latin typeface="Times New Roman"/>
                <a:ea typeface="+mn-ea"/>
                <a:cs typeface="Times New Roman"/>
              </a:rPr>
              <a:t>o</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uti</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n</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g</a:t>
            </a:r>
            <a:r>
              <a:rPr kumimoji="0" sz="2000" b="0" i="0" u="none" strike="noStrike" kern="1200" cap="none" spc="-3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Protocol</a:t>
            </a:r>
            <a:r>
              <a:rPr kumimoji="0" sz="2000" b="0" i="0" u="none" strike="noStrike" kern="1200" cap="none" spc="-3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and</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IGP</a:t>
            </a:r>
            <a:endParaRPr kumimoji="0" sz="20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O</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p</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en</a:t>
            </a:r>
            <a:r>
              <a:rPr kumimoji="0" sz="20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S</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h</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o</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r</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st</a:t>
            </a:r>
            <a:r>
              <a:rPr kumimoji="0" sz="20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Path</a:t>
            </a:r>
            <a:r>
              <a:rPr kumimoji="0" sz="20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First</a:t>
            </a:r>
            <a:r>
              <a:rPr kumimoji="0" sz="2000"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O</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SPF)</a:t>
            </a:r>
          </a:p>
          <a:p>
            <a:pPr marL="39370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Link</a:t>
            </a:r>
            <a:r>
              <a:rPr kumimoji="0" sz="2000" b="0" i="0" u="none" strike="noStrike" kern="1200" cap="none" spc="-1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Sta</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t</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e</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inter</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i</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or</a:t>
            </a:r>
            <a:r>
              <a:rPr kumimoji="0" sz="2000" b="0" i="0" u="none" strike="noStrike" kern="1200" cap="none" spc="-3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r</a:t>
            </a:r>
            <a:r>
              <a:rPr kumimoji="0" sz="2000" b="0" i="0" u="none" strike="noStrike" kern="1200" cap="none" spc="5" normalizeH="0" baseline="0" noProof="0" dirty="0">
                <a:ln>
                  <a:noFill/>
                </a:ln>
                <a:solidFill>
                  <a:srgbClr val="006FC0"/>
                </a:solidFill>
                <a:effectLst/>
                <a:uLnTx/>
                <a:uFillTx/>
                <a:latin typeface="Times New Roman"/>
                <a:ea typeface="+mn-ea"/>
                <a:cs typeface="Times New Roman"/>
              </a:rPr>
              <a:t>o</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uting</a:t>
            </a:r>
            <a:r>
              <a:rPr kumimoji="0" sz="2000" b="0" i="0" u="none" strike="noStrike" kern="1200" cap="none" spc="-3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Protocol</a:t>
            </a:r>
            <a:r>
              <a:rPr kumimoji="0" sz="2000" b="0" i="0" u="none" strike="noStrike" kern="1200" cap="none" spc="-3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and</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IGP</a:t>
            </a:r>
            <a:endParaRPr kumimoji="0" sz="20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Bor</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d</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er</a:t>
            </a:r>
            <a:r>
              <a:rPr kumimoji="0" sz="20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Gateway Ro</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u</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ng</a:t>
            </a:r>
            <a:r>
              <a:rPr kumimoji="0" sz="20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Protoc</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o</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l</a:t>
            </a:r>
            <a:r>
              <a:rPr kumimoji="0" sz="20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(BGP)</a:t>
            </a:r>
          </a:p>
          <a:p>
            <a:pPr marL="12700" marR="0" lvl="0" indent="38100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Dist</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a</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nce</a:t>
            </a:r>
            <a:r>
              <a:rPr kumimoji="0" sz="2000" b="0" i="0" u="none" strike="noStrike" kern="1200" cap="none" spc="-5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215" normalizeH="0" baseline="0" noProof="0" dirty="0">
                <a:ln>
                  <a:noFill/>
                </a:ln>
                <a:solidFill>
                  <a:srgbClr val="006FC0"/>
                </a:solidFill>
                <a:effectLst/>
                <a:uLnTx/>
                <a:uFillTx/>
                <a:latin typeface="Times New Roman"/>
                <a:ea typeface="+mn-ea"/>
                <a:cs typeface="Times New Roman"/>
              </a:rPr>
              <a:t>V</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ec</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t</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or</a:t>
            </a:r>
            <a:r>
              <a:rPr kumimoji="0" sz="2000" b="0" i="0" u="none" strike="noStrike" kern="1200" cap="none" spc="-2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exterior</a:t>
            </a:r>
            <a:r>
              <a:rPr kumimoji="0" sz="2000" b="0" i="0" u="none" strike="noStrike" kern="1200" cap="none" spc="-2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r</a:t>
            </a:r>
            <a:r>
              <a:rPr kumimoji="0" sz="2000" b="0" i="0" u="none" strike="noStrike" kern="1200" cap="none" spc="5" normalizeH="0" baseline="0" noProof="0" dirty="0">
                <a:ln>
                  <a:noFill/>
                </a:ln>
                <a:solidFill>
                  <a:srgbClr val="006FC0"/>
                </a:solidFill>
                <a:effectLst/>
                <a:uLnTx/>
                <a:uFillTx/>
                <a:latin typeface="Times New Roman"/>
                <a:ea typeface="+mn-ea"/>
                <a:cs typeface="Times New Roman"/>
              </a:rPr>
              <a:t>o</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uting</a:t>
            </a:r>
            <a:r>
              <a:rPr kumimoji="0" sz="2000" b="0" i="0" u="none" strike="noStrike" kern="1200" cap="none" spc="-3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Protoc</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o</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l</a:t>
            </a:r>
            <a:r>
              <a:rPr kumimoji="0" sz="2000" b="0" i="0" u="none" strike="noStrike" kern="1200" cap="none" spc="-35"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and</a:t>
            </a:r>
            <a:r>
              <a:rPr kumimoji="0" sz="2000" b="0" i="0" u="none" strike="noStrike" kern="1200" cap="none" spc="-10" normalizeH="0" baseline="0" noProof="0" dirty="0">
                <a:ln>
                  <a:noFill/>
                </a:ln>
                <a:solidFill>
                  <a:srgbClr val="006FC0"/>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006FC0"/>
                </a:solidFill>
                <a:effectLst/>
                <a:uLnTx/>
                <a:uFillTx/>
                <a:latin typeface="Times New Roman"/>
                <a:ea typeface="+mn-ea"/>
                <a:cs typeface="Times New Roman"/>
              </a:rPr>
              <a:t>EGP</a:t>
            </a:r>
            <a:endParaRPr kumimoji="0" sz="20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205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N</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O</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TE:</a:t>
            </a: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Ro</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u</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ng</a:t>
            </a:r>
            <a:r>
              <a:rPr kumimoji="0" sz="20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B</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tween</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Sa</a:t>
            </a:r>
            <a:r>
              <a:rPr kumimoji="0" sz="2000" b="0" i="0" u="none" strike="noStrike" kern="1200" cap="none" spc="-25" normalizeH="0" baseline="0" noProof="0" dirty="0">
                <a:ln>
                  <a:noFill/>
                </a:ln>
                <a:solidFill>
                  <a:prstClr val="black"/>
                </a:solidFill>
                <a:effectLst/>
                <a:uLnTx/>
                <a:uFillTx/>
                <a:latin typeface="Times New Roman"/>
                <a:ea typeface="+mn-ea"/>
                <a:cs typeface="Times New Roman"/>
              </a:rPr>
              <a:t>m</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e</a:t>
            </a:r>
            <a:r>
              <a:rPr kumimoji="0" sz="2000" b="0" i="0" u="none" strike="noStrike" kern="1200" cap="none" spc="-10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A</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S</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s</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ca</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l</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l</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d</a:t>
            </a:r>
            <a:r>
              <a:rPr kumimoji="0" sz="20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n</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rior</a:t>
            </a:r>
            <a:r>
              <a:rPr kumimoji="0" sz="20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Ro</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u</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ng</a:t>
            </a:r>
            <a:r>
              <a:rPr kumimoji="0" sz="20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Protocol</a:t>
            </a: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Ro</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u</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ng</a:t>
            </a:r>
            <a:r>
              <a:rPr kumimoji="0" sz="20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B</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tween</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Di</a:t>
            </a:r>
            <a:r>
              <a:rPr kumimoji="0" sz="2000" b="0" i="0" u="none" strike="noStrike" kern="1200" cap="none" spc="-35" normalizeH="0" baseline="0" noProof="0" dirty="0">
                <a:ln>
                  <a:noFill/>
                </a:ln>
                <a:solidFill>
                  <a:prstClr val="black"/>
                </a:solidFill>
                <a:effectLst/>
                <a:uLnTx/>
                <a:uFillTx/>
                <a:latin typeface="Times New Roman"/>
                <a:ea typeface="+mn-ea"/>
                <a:cs typeface="Times New Roman"/>
              </a:rPr>
              <a:t>f</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fe</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r</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ent</a:t>
            </a:r>
            <a:r>
              <a:rPr kumimoji="0" sz="2000" b="0" i="0" u="none" strike="noStrike" kern="1200" cap="none" spc="-15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A</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S</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s</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ca</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l</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l</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d</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Exterior</a:t>
            </a:r>
            <a:r>
              <a:rPr kumimoji="0" sz="20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Ro</a:t>
            </a:r>
            <a:r>
              <a:rPr kumimoji="0" sz="2000" b="0" i="0" u="none" strike="noStrike" kern="1200" cap="none" spc="5" normalizeH="0" baseline="0" noProof="0" dirty="0">
                <a:ln>
                  <a:noFill/>
                </a:ln>
                <a:solidFill>
                  <a:prstClr val="black"/>
                </a:solidFill>
                <a:effectLst/>
                <a:uLnTx/>
                <a:uFillTx/>
                <a:latin typeface="Times New Roman"/>
                <a:ea typeface="+mn-ea"/>
                <a:cs typeface="Times New Roman"/>
              </a:rPr>
              <a:t>u</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0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ng</a:t>
            </a:r>
            <a:r>
              <a:rPr kumimoji="0" sz="20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000" b="0" i="0" u="none" strike="noStrike" kern="1200" cap="none" spc="0" normalizeH="0" baseline="0" noProof="0" dirty="0">
                <a:ln>
                  <a:noFill/>
                </a:ln>
                <a:solidFill>
                  <a:prstClr val="black"/>
                </a:solidFill>
                <a:effectLst/>
                <a:uLnTx/>
                <a:uFillTx/>
                <a:latin typeface="Times New Roman"/>
                <a:ea typeface="+mn-ea"/>
                <a:cs typeface="Times New Roman"/>
              </a:rPr>
              <a:t>Protocol</a:t>
            </a:r>
          </a:p>
        </p:txBody>
      </p:sp>
      <p:sp>
        <p:nvSpPr>
          <p:cNvPr id="4"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726" y="699826"/>
            <a:ext cx="8077200" cy="2813591"/>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Distance</a:t>
            </a:r>
            <a:r>
              <a:rPr kumimoji="0" sz="4000" b="0" i="0" u="none" strike="noStrike" kern="1200" cap="none" spc="2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65" normalizeH="0" baseline="0" noProof="0" dirty="0">
                <a:ln>
                  <a:noFill/>
                </a:ln>
                <a:solidFill>
                  <a:srgbClr val="424455"/>
                </a:solidFill>
                <a:effectLst/>
                <a:uLnTx/>
                <a:uFillTx/>
                <a:latin typeface="Trebuchet MS"/>
                <a:ea typeface="+mn-ea"/>
                <a:cs typeface="Trebuchet MS"/>
              </a:rPr>
              <a:t>V</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ecto</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5"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Algo</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r</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ith</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m</a:t>
            </a:r>
            <a:r>
              <a:rPr kumimoji="0" sz="4000" b="0" i="0" u="none" strike="noStrike" kern="1200" cap="none" spc="24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(DV)</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6985" lvl="0" indent="-342900" algn="just" defTabSz="914400" rtl="0" eaLnBrk="1" fontAlgn="auto" latinLnBrk="0" hangingPunct="1">
              <a:lnSpc>
                <a:spcPct val="100000"/>
              </a:lnSpc>
              <a:spcBef>
                <a:spcPts val="1305"/>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Operate</a:t>
            </a:r>
            <a:r>
              <a:rPr kumimoji="0" sz="2200" b="0" i="0" u="none" strike="noStrike" kern="1200" cap="none" spc="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ving</a:t>
            </a:r>
            <a:r>
              <a:rPr kumimoji="0" sz="22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each</a:t>
            </a:r>
            <a:r>
              <a:rPr kumimoji="0" sz="22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a:t>
            </a:r>
            <a:r>
              <a:rPr kumimoji="0" sz="22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intain</a:t>
            </a:r>
            <a:r>
              <a:rPr kumimoji="0" sz="22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table</a:t>
            </a:r>
            <a:r>
              <a:rPr kumimoji="0" sz="22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vector)</a:t>
            </a:r>
            <a:r>
              <a:rPr kumimoji="0" sz="22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giving the</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best</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k</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w</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distance</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each</a:t>
            </a:r>
            <a:r>
              <a:rPr kumimoji="0" sz="22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destination</a:t>
            </a:r>
            <a:r>
              <a:rPr kumimoji="0" sz="22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and</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which</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line</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use</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 get</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5080" lvl="0" indent="-342900" algn="just"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distance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vector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algorith</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passes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periodic</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pies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8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 routing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table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a:t>
            </a:r>
            <a:r>
              <a:rPr kumimoji="0" sz="2200" b="0" i="0" u="none" strike="noStrike" kern="1200" cap="none" spc="-135"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These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regular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p</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dat</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betwe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routers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nicate</a:t>
            </a:r>
            <a:r>
              <a:rPr kumimoji="0" sz="2200" b="0"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topology</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chan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ge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 name="object 3"/>
          <p:cNvSpPr txBox="1"/>
          <p:nvPr/>
        </p:nvSpPr>
        <p:spPr>
          <a:xfrm>
            <a:off x="534726" y="3536508"/>
            <a:ext cx="5376545" cy="1310640"/>
          </a:xfrm>
          <a:prstGeom prst="rect">
            <a:avLst/>
          </a:prstGeom>
        </p:spPr>
        <p:txBody>
          <a:bodyPr vert="horz" wrap="square" lIns="0" tIns="0" rIns="0" bIns="0" rtlCol="0">
            <a:spAutoFit/>
          </a:bodyPr>
          <a:lstStyle/>
          <a:p>
            <a:pPr marL="355600" marR="5080" lvl="0" indent="-342900" algn="l" defTabSz="914400" rtl="0" eaLnBrk="1" fontAlgn="auto" latinLnBrk="0" hangingPunct="1">
              <a:lnSpc>
                <a:spcPct val="100000"/>
              </a:lnSpc>
              <a:spcBef>
                <a:spcPts val="0"/>
              </a:spcBef>
              <a:spcAft>
                <a:spcPts val="0"/>
              </a:spcAft>
              <a:buClrTx/>
              <a:buSzTx/>
              <a:buFont typeface="Arial"/>
              <a:buChar char="•"/>
              <a:tabLst>
                <a:tab pos="355600" algn="l"/>
                <a:tab pos="1200785" algn="l"/>
                <a:tab pos="2032000" algn="l"/>
                <a:tab pos="2551430" algn="l"/>
                <a:tab pos="3616960" algn="l"/>
                <a:tab pos="407733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hese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tables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are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pdated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ex</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nging neig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bors.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Also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lled</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Bell</a:t>
            </a:r>
            <a:r>
              <a:rPr kumimoji="0" sz="2200" b="0" i="0" u="none" strike="noStrike" kern="1200" cap="none" spc="-4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an-Ford</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algorith</a:t>
            </a:r>
            <a:r>
              <a:rPr kumimoji="0" sz="2200" b="0" i="0" u="none" strike="noStrike" kern="1200" cap="none" spc="-3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0" normalizeH="0" baseline="0" noProof="0" dirty="0">
                <a:ln>
                  <a:noFill/>
                </a:ln>
                <a:solidFill>
                  <a:prstClr val="black"/>
                </a:solidFill>
                <a:effectLst/>
                <a:uLnTx/>
                <a:uFillTx/>
                <a:latin typeface="Arial"/>
                <a:ea typeface="+mn-ea"/>
                <a:cs typeface="Arial"/>
              </a:rPr>
              <a:t>•</a:t>
            </a:r>
            <a:endParaRPr kumimoji="0" sz="2200" b="0" i="0" u="none" strike="noStrike" kern="1200" cap="none" spc="0" normalizeH="0" baseline="0" noProof="0" dirty="0">
              <a:ln>
                <a:noFill/>
              </a:ln>
              <a:solidFill>
                <a:prstClr val="black"/>
              </a:solidFill>
              <a:effectLst/>
              <a:uLnTx/>
              <a:uFillTx/>
              <a:latin typeface="Arial"/>
              <a:ea typeface="+mn-ea"/>
              <a:cs typeface="Arial"/>
            </a:endParaRPr>
          </a:p>
        </p:txBody>
      </p:sp>
      <p:sp>
        <p:nvSpPr>
          <p:cNvPr id="4" name="object 4"/>
          <p:cNvSpPr txBox="1"/>
          <p:nvPr/>
        </p:nvSpPr>
        <p:spPr>
          <a:xfrm>
            <a:off x="6067816" y="3550713"/>
            <a:ext cx="2541905" cy="30480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1510665" algn="l"/>
                <a:tab pos="2187575" algn="l"/>
              </a:tabLst>
              <a:defRPr/>
            </a:pP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nform</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tio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with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5" name="object 5"/>
          <p:cNvSpPr txBox="1"/>
          <p:nvPr/>
        </p:nvSpPr>
        <p:spPr>
          <a:xfrm>
            <a:off x="877617" y="4556935"/>
            <a:ext cx="7733665" cy="975360"/>
          </a:xfrm>
          <a:prstGeom prst="rect">
            <a:avLst/>
          </a:prstGeom>
        </p:spPr>
        <p:txBody>
          <a:bodyPr vert="horz" wrap="square" lIns="0" tIns="0" rIns="0" bIns="0" rtlCol="0">
            <a:spAutoFit/>
          </a:bodyPr>
          <a:lstStyle/>
          <a:p>
            <a:pPr marL="12700" marR="5080" lvl="0" indent="0" algn="just"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umed</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kno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w</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distanc</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each</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6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7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ts neig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bors.</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If</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1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ric</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1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ops,</a:t>
            </a:r>
            <a:r>
              <a:rPr kumimoji="0" sz="2200" b="0" i="0" u="none" strike="noStrike" kern="1200" cap="none" spc="13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tance</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is</a:t>
            </a:r>
            <a:r>
              <a:rPr kumimoji="0" sz="2200" b="0" i="0" u="none" strike="noStrike" kern="1200" cap="none" spc="11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just</a:t>
            </a:r>
            <a:r>
              <a:rPr kumimoji="0" sz="2200" b="0" i="0" u="none" strike="noStrike" kern="1200" cap="none" spc="1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one</a:t>
            </a:r>
            <a:r>
              <a:rPr kumimoji="0" sz="2200" b="0" i="0" u="none" strike="noStrike" kern="1200" cap="none" spc="114"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hop.</a:t>
            </a:r>
            <a:r>
              <a:rPr kumimoji="0" sz="2200"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Metr</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i</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c </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ay</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delay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ti</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7"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53699" y="2866002"/>
            <a:ext cx="6090269" cy="391579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object 3"/>
          <p:cNvSpPr txBox="1"/>
          <p:nvPr/>
        </p:nvSpPr>
        <p:spPr>
          <a:xfrm>
            <a:off x="534726" y="499310"/>
            <a:ext cx="8075295" cy="5033010"/>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53"/>
              </a:spcBef>
              <a:spcAft>
                <a:spcPts val="0"/>
              </a:spcAft>
              <a:buClrTx/>
              <a:buSzTx/>
              <a:buFontTx/>
              <a:buNone/>
              <a:tabLst/>
              <a:defRPr/>
            </a:pPr>
            <a:endParaRPr kumimoji="0" sz="60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Distance</a:t>
            </a:r>
            <a:r>
              <a:rPr kumimoji="0" sz="4000" b="0" i="0" u="none" strike="noStrike" kern="1200" cap="none" spc="2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65" normalizeH="0" baseline="0" noProof="0" dirty="0">
                <a:ln>
                  <a:noFill/>
                </a:ln>
                <a:solidFill>
                  <a:srgbClr val="424455"/>
                </a:solidFill>
                <a:effectLst/>
                <a:uLnTx/>
                <a:uFillTx/>
                <a:latin typeface="Trebuchet MS"/>
                <a:ea typeface="+mn-ea"/>
                <a:cs typeface="Trebuchet MS"/>
              </a:rPr>
              <a:t>V</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ecto</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Algo</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r</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ithm</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6350" lvl="0" indent="-342900" algn="l" defTabSz="914400" rtl="0" eaLnBrk="1" fontAlgn="auto" latinLnBrk="0" hangingPunct="1">
              <a:lnSpc>
                <a:spcPct val="100000"/>
              </a:lnSpc>
              <a:spcBef>
                <a:spcPts val="1305"/>
              </a:spcBef>
              <a:spcAft>
                <a:spcPts val="0"/>
              </a:spcAft>
              <a:buClrTx/>
              <a:buSzTx/>
              <a:buFont typeface="Arial"/>
              <a:buChar char="•"/>
              <a:tabLst>
                <a:tab pos="355600" algn="l"/>
                <a:tab pos="1057910" algn="l"/>
                <a:tab pos="1870710" algn="l"/>
                <a:tab pos="2927985" algn="l"/>
                <a:tab pos="3196590" algn="l"/>
                <a:tab pos="4150360" algn="l"/>
                <a:tab pos="4836160" algn="l"/>
                <a:tab pos="5523865" algn="l"/>
                <a:tab pos="5932805" algn="l"/>
                <a:tab pos="6931025"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Each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	rec</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ives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ble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directly</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co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nnect</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neig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5080" lvl="0" indent="-342900" algn="l" defTabSz="914400" rtl="0" eaLnBrk="1" fontAlgn="auto" latinLnBrk="0" hangingPunct="1">
              <a:lnSpc>
                <a:spcPct val="100000"/>
              </a:lnSpc>
              <a:spcBef>
                <a:spcPts val="0"/>
              </a:spcBef>
              <a:spcAft>
                <a:spcPts val="0"/>
              </a:spcAft>
              <a:buClrTx/>
              <a:buSzTx/>
              <a:buFont typeface="Arial"/>
              <a:buChar char="•"/>
              <a:tabLst>
                <a:tab pos="355600" algn="l"/>
                <a:tab pos="1252855" algn="l"/>
                <a:tab pos="1576070" algn="l"/>
                <a:tab pos="2626360" algn="l"/>
                <a:tab pos="4083685" algn="l"/>
                <a:tab pos="4765040" algn="l"/>
                <a:tab pos="5662930" algn="l"/>
                <a:tab pos="6069965" algn="l"/>
                <a:tab pos="6967220" algn="l"/>
                <a:tab pos="7290434" algn="l"/>
                <a:tab pos="7938134" algn="l"/>
              </a:tabLst>
              <a:defRPr/>
            </a:pP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uter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rec</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ives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inform</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tio</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fr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uter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uter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25" normalizeH="0" baseline="0" noProof="0" dirty="0">
                <a:ln>
                  <a:noFill/>
                </a:ln>
                <a:solidFill>
                  <a:prstClr val="black"/>
                </a:solidFill>
                <a:effectLst/>
                <a:uLnTx/>
                <a:uFillTx/>
                <a:latin typeface="Times New Roman"/>
                <a:ea typeface="+mn-ea"/>
                <a:cs typeface="Times New Roman"/>
              </a:rPr>
              <a:t>d</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 distance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vector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be</a:t>
            </a:r>
            <a:r>
              <a:rPr kumimoji="0" sz="2200" b="0" i="0" u="none" strike="noStrike" kern="1200" cap="none" spc="-95"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such</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ber</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of</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hop</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This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ber</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incre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the</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distance</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61315" marR="4444365"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vecto</a:t>
            </a:r>
            <a:r>
              <a:rPr kumimoji="0" sz="2200" b="0" i="0" u="none" strike="noStrike" kern="1200" cap="none" spc="-130"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T</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en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uter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passes this</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new</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routing</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table</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to</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its other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neig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a:t>
            </a:r>
            <a:r>
              <a:rPr kumimoji="0" sz="2200" b="0" i="0" u="none" strike="noStrike" kern="1200" cap="none" spc="-85" normalizeH="0" baseline="0" noProof="0" dirty="0">
                <a:ln>
                  <a:noFill/>
                </a:ln>
                <a:solidFill>
                  <a:prstClr val="black"/>
                </a:solidFill>
                <a:effectLst/>
                <a:uLnTx/>
                <a:uFillTx/>
                <a:latin typeface="Times New Roman"/>
                <a:ea typeface="+mn-ea"/>
                <a:cs typeface="Times New Roman"/>
              </a:rPr>
              <a:t>r</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Ro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uter</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C</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361315" marR="5133975" lvl="0" indent="-348615"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This s</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a</a:t>
            </a:r>
            <a:r>
              <a:rPr kumimoji="0" sz="2200" b="0" i="0" u="none" strike="noStrike" kern="1200" cap="none" spc="-40" normalizeH="0" baseline="0" noProof="0" dirty="0">
                <a:ln>
                  <a:noFill/>
                </a:ln>
                <a:solidFill>
                  <a:prstClr val="black"/>
                </a:solidFill>
                <a:effectLst/>
                <a:uLnTx/>
                <a:uFillTx/>
                <a:latin typeface="Times New Roman"/>
                <a:ea typeface="+mn-ea"/>
                <a:cs typeface="Times New Roman"/>
              </a:rPr>
              <a:t>m</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e</a:t>
            </a:r>
            <a:r>
              <a:rPr kumimoji="0" sz="2200" b="0" i="0" u="none" strike="noStrike" kern="1200" cap="none" spc="20"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step-b</a:t>
            </a:r>
            <a:r>
              <a:rPr kumimoji="0" sz="2200" b="0" i="0" u="none" strike="noStrike" kern="1200" cap="none" spc="0" normalizeH="0" baseline="0" noProof="0" dirty="0">
                <a:ln>
                  <a:noFill/>
                </a:ln>
                <a:solidFill>
                  <a:prstClr val="black"/>
                </a:solidFill>
                <a:effectLst/>
                <a:uLnTx/>
                <a:uFillTx/>
                <a:latin typeface="Times New Roman"/>
                <a:ea typeface="+mn-ea"/>
                <a:cs typeface="Times New Roman"/>
              </a:rPr>
              <a:t>y</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-step process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occurs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in</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all directions</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between</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 neig</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h</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b</a:t>
            </a:r>
            <a:r>
              <a:rPr kumimoji="0" sz="2200" b="0" i="0" u="none" strike="noStrike" kern="1200" cap="none" spc="-15" normalizeH="0" baseline="0" noProof="0" dirty="0">
                <a:ln>
                  <a:noFill/>
                </a:ln>
                <a:solidFill>
                  <a:prstClr val="black"/>
                </a:solidFill>
                <a:effectLst/>
                <a:uLnTx/>
                <a:uFillTx/>
                <a:latin typeface="Times New Roman"/>
                <a:ea typeface="+mn-ea"/>
                <a:cs typeface="Times New Roman"/>
              </a:rPr>
              <a:t>o</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ur</a:t>
            </a:r>
            <a:r>
              <a:rPr kumimoji="0" sz="22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200" b="0" i="0" u="none" strike="noStrike" kern="1200" cap="none" spc="-10" normalizeH="0" baseline="0" noProof="0" dirty="0">
                <a:ln>
                  <a:noFill/>
                </a:ln>
                <a:solidFill>
                  <a:prstClr val="black"/>
                </a:solidFill>
                <a:effectLst/>
                <a:uLnTx/>
                <a:uFillTx/>
                <a:latin typeface="Times New Roman"/>
                <a:ea typeface="+mn-ea"/>
                <a:cs typeface="Times New Roman"/>
              </a:rPr>
              <a:t>routers.</a:t>
            </a: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5" name="Footer Placeholder 15"/>
          <p:cNvSpPr txBox="1">
            <a:spLocks/>
          </p:cNvSpPr>
          <p:nvPr/>
        </p:nvSpPr>
        <p:spPr>
          <a:xfrm>
            <a:off x="152400" y="6541458"/>
            <a:ext cx="1796935" cy="2251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00" y="1256172"/>
            <a:ext cx="7162800" cy="541019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object 3"/>
          <p:cNvSpPr txBox="1"/>
          <p:nvPr/>
        </p:nvSpPr>
        <p:spPr>
          <a:xfrm>
            <a:off x="381000" y="548286"/>
            <a:ext cx="5920740" cy="707886"/>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53"/>
              </a:spcBef>
              <a:spcAft>
                <a:spcPts val="0"/>
              </a:spcAft>
              <a:buClrTx/>
              <a:buSzTx/>
              <a:buFontTx/>
              <a:buNone/>
              <a:tabLst/>
              <a:defRPr/>
            </a:pPr>
            <a:endParaRPr kumimoji="0" sz="60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4000" b="0" i="0" u="none" strike="noStrike" kern="1200" cap="none" spc="-25" normalizeH="0" baseline="0" noProof="0" dirty="0">
                <a:ln>
                  <a:noFill/>
                </a:ln>
                <a:solidFill>
                  <a:srgbClr val="424455"/>
                </a:solidFill>
                <a:effectLst/>
                <a:uLnTx/>
                <a:uFillTx/>
                <a:latin typeface="Trebuchet MS"/>
                <a:ea typeface="+mn-ea"/>
                <a:cs typeface="Trebuchet MS"/>
              </a:rPr>
              <a:t>Distance</a:t>
            </a:r>
            <a:r>
              <a:rPr kumimoji="0" sz="4000" b="0" i="0" u="none" strike="noStrike" kern="1200" cap="none" spc="2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65" normalizeH="0" baseline="0" noProof="0" dirty="0">
                <a:ln>
                  <a:noFill/>
                </a:ln>
                <a:solidFill>
                  <a:srgbClr val="424455"/>
                </a:solidFill>
                <a:effectLst/>
                <a:uLnTx/>
                <a:uFillTx/>
                <a:latin typeface="Trebuchet MS"/>
                <a:ea typeface="+mn-ea"/>
                <a:cs typeface="Trebuchet MS"/>
              </a:rPr>
              <a:t>V</a:t>
            </a:r>
            <a:r>
              <a:rPr kumimoji="0" sz="4000" b="0" i="0" u="none" strike="noStrike" kern="1200" cap="none" spc="-25" normalizeH="0" baseline="0" noProof="0" dirty="0">
                <a:ln>
                  <a:noFill/>
                </a:ln>
                <a:solidFill>
                  <a:srgbClr val="424455"/>
                </a:solidFill>
                <a:effectLst/>
                <a:uLnTx/>
                <a:uFillTx/>
                <a:latin typeface="Trebuchet MS"/>
                <a:ea typeface="+mn-ea"/>
                <a:cs typeface="Trebuchet MS"/>
              </a:rPr>
              <a:t>ecto</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r</a:t>
            </a:r>
            <a:r>
              <a:rPr kumimoji="0" sz="4000" b="0" i="0" u="none" strike="noStrike" kern="1200" cap="none" spc="-10" normalizeH="0" baseline="0" noProof="0" dirty="0">
                <a:ln>
                  <a:noFill/>
                </a:ln>
                <a:solidFill>
                  <a:srgbClr val="424455"/>
                </a:solidFill>
                <a:effectLst/>
                <a:uLnTx/>
                <a:uFillTx/>
                <a:latin typeface="Times New Roman"/>
                <a:ea typeface="+mn-ea"/>
                <a:cs typeface="Times New Roman"/>
              </a:rPr>
              <a:t> </a:t>
            </a:r>
            <a:r>
              <a:rPr kumimoji="0" sz="4000" b="0" i="0" u="none" strike="noStrike" kern="1200" cap="none" spc="-20" normalizeH="0" baseline="0" noProof="0" dirty="0">
                <a:ln>
                  <a:noFill/>
                </a:ln>
                <a:solidFill>
                  <a:srgbClr val="424455"/>
                </a:solidFill>
                <a:effectLst/>
                <a:uLnTx/>
                <a:uFillTx/>
                <a:latin typeface="Trebuchet MS"/>
                <a:ea typeface="+mn-ea"/>
                <a:cs typeface="Trebuchet MS"/>
              </a:rPr>
              <a:t>Algo</a:t>
            </a:r>
            <a:r>
              <a:rPr kumimoji="0" sz="4000" b="0" i="0" u="none" strike="noStrike" kern="1200" cap="none" spc="-35" normalizeH="0" baseline="0" noProof="0" dirty="0">
                <a:ln>
                  <a:noFill/>
                </a:ln>
                <a:solidFill>
                  <a:srgbClr val="424455"/>
                </a:solidFill>
                <a:effectLst/>
                <a:uLnTx/>
                <a:uFillTx/>
                <a:latin typeface="Trebuchet MS"/>
                <a:ea typeface="+mn-ea"/>
                <a:cs typeface="Trebuchet MS"/>
              </a:rPr>
              <a:t>r</a:t>
            </a:r>
            <a:r>
              <a:rPr kumimoji="0" sz="4000" b="0" i="0" u="none" strike="noStrike" kern="1200" cap="none" spc="-30" normalizeH="0" baseline="0" noProof="0" dirty="0">
                <a:ln>
                  <a:noFill/>
                </a:ln>
                <a:solidFill>
                  <a:srgbClr val="424455"/>
                </a:solidFill>
                <a:effectLst/>
                <a:uLnTx/>
                <a:uFillTx/>
                <a:latin typeface="Trebuchet MS"/>
                <a:ea typeface="+mn-ea"/>
                <a:cs typeface="Trebuchet MS"/>
              </a:rPr>
              <a:t>ithm</a:t>
            </a:r>
            <a:endParaRPr kumimoji="0" sz="4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5" name="Footer Placeholder 15"/>
          <p:cNvSpPr txBox="1">
            <a:spLocks/>
          </p:cNvSpPr>
          <p:nvPr/>
        </p:nvSpPr>
        <p:spPr>
          <a:xfrm>
            <a:off x="7201273" y="6553200"/>
            <a:ext cx="1796935" cy="2675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solidFill>
                <a:effectLst/>
                <a:uLnTx/>
                <a:uFillTx/>
                <a:latin typeface="Calibri" panose="020F0502020204030204"/>
                <a:ea typeface="+mn-ea"/>
                <a:cs typeface="+mn-cs"/>
              </a:rPr>
              <a:t>Compiled By: MRU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2661</TotalTime>
  <Words>8919</Words>
  <Application>Microsoft Office PowerPoint</Application>
  <PresentationFormat>On-screen Show (4:3)</PresentationFormat>
  <Paragraphs>1040</Paragraphs>
  <Slides>123</Slides>
  <Notes>73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123</vt:i4>
      </vt:variant>
    </vt:vector>
  </HeadingPairs>
  <TitlesOfParts>
    <vt:vector size="136" baseType="lpstr">
      <vt:lpstr>Arial</vt:lpstr>
      <vt:lpstr>Arial Unicode MS</vt:lpstr>
      <vt:lpstr>Book Antiqua</vt:lpstr>
      <vt:lpstr>Calibri</vt:lpstr>
      <vt:lpstr>Calibri Light</vt:lpstr>
      <vt:lpstr>Georgia</vt:lpstr>
      <vt:lpstr>Nunito</vt:lpstr>
      <vt:lpstr>Tahoma</vt:lpstr>
      <vt:lpstr>Times New Roman</vt:lpstr>
      <vt:lpstr>Trebuchet MS</vt:lpstr>
      <vt:lpstr>Wingdings</vt:lpstr>
      <vt:lpstr>Office Theme</vt:lpstr>
      <vt:lpstr>Default Design</vt:lpstr>
      <vt:lpstr>PowerPoint Presentation</vt:lpstr>
      <vt:lpstr> Network Layer </vt:lpstr>
      <vt:lpstr>The main functions performed by the network layer are:</vt:lpstr>
      <vt:lpstr>IP Addressing</vt:lpstr>
      <vt:lpstr>IP Addressing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Subnetting</vt:lpstr>
      <vt:lpstr>Subnetting</vt:lpstr>
      <vt:lpstr>Fixed Length Subnet Masking (FLSM)</vt:lpstr>
      <vt:lpstr>Variable Length Subnet Masking (VLSM)</vt:lpstr>
      <vt:lpstr>Subnetting Formulae</vt:lpstr>
      <vt:lpstr>Subnetting Step-by-Step</vt:lpstr>
      <vt:lpstr>Subnetting</vt:lpstr>
      <vt:lpstr>Calculating Network &amp; Broadcast Address</vt:lpstr>
      <vt:lpstr>Calculating Network &amp; Broadcast Address</vt:lpstr>
      <vt:lpstr>Calculating Network &amp; Broadcast Address</vt:lpstr>
      <vt:lpstr>Calculating Network &amp; Broadcast Address</vt:lpstr>
      <vt:lpstr>Calculating Network &amp; Broadcast Address</vt:lpstr>
      <vt:lpstr>Calculating Network &amp; Broadcast Address</vt:lpstr>
      <vt:lpstr>Calculating Network &amp; Broadcast Address</vt:lpstr>
      <vt:lpstr>Calculating Network &amp; Broadcast Address</vt:lpstr>
      <vt:lpstr>Calculating Network &amp; Broadcast Address</vt:lpstr>
      <vt:lpstr>Number of Hosts &amp; Networks</vt:lpstr>
      <vt:lpstr>Summary Table</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IPv6 Packet Format</vt:lpstr>
      <vt:lpstr>IPv6 Packet Format</vt:lpstr>
      <vt:lpstr>IPv6: Large Address Space </vt:lpstr>
      <vt:lpstr>PowerPoint Presentation</vt:lpstr>
      <vt:lpstr>IPv4 vs IPv6 Header</vt:lpstr>
      <vt:lpstr>PowerPoint Presentation</vt:lpstr>
      <vt:lpstr>PowerPoint Presentation</vt:lpstr>
      <vt:lpstr>PowerPoint Presentation</vt:lpstr>
      <vt:lpstr>PowerPoint Presentation</vt:lpstr>
      <vt:lpstr>Transition scenarios from IPv4 to IPv6</vt:lpstr>
      <vt:lpstr>PowerPoint Presentation</vt:lpstr>
      <vt:lpstr>PowerPoint Presentation</vt:lpstr>
      <vt:lpstr>Dual stack </vt:lpstr>
      <vt:lpstr>Tunneling</vt:lpstr>
      <vt:lpstr>Tunneling technique</vt:lpstr>
      <vt:lpstr>Header translation</vt:lpstr>
      <vt:lpstr>Header translation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Autonomous System</vt:lpstr>
      <vt:lpstr>Routing</vt:lpstr>
      <vt:lpstr>Static Vs Dynamic Routing</vt:lpstr>
      <vt:lpstr>Static Vs Dynamic Routing</vt:lpstr>
      <vt:lpstr>Static Vs Dynamic Routing</vt:lpstr>
      <vt:lpstr>Unicast Vs Multicast Routing</vt:lpstr>
      <vt:lpstr>Unicast Vs Multicast Routing</vt:lpstr>
      <vt:lpstr>Interior Vs Exterior Routing</vt:lpstr>
      <vt:lpstr>Interior Vs Exterior Routing</vt:lpstr>
      <vt:lpstr>Popular Routing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Ayush Tuladhar</cp:lastModifiedBy>
  <cp:revision>230</cp:revision>
  <dcterms:created xsi:type="dcterms:W3CDTF">2018-01-12T08:14:52Z</dcterms:created>
  <dcterms:modified xsi:type="dcterms:W3CDTF">2025-11-15T07:50:47Z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2018-01-12T00:00:00Z</vt:filetime>
  </property>
  <property fmtid="{D5CDD505-2E9C-101B-9397-08002B2CF9AE}" pid="3" name="LastSaved">
    <vt:filetime>2018-01-12T00:00:00Z</vt:filetime>
  </property>
</Properties>
</file>